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3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6"/>
  </p:handoutMasterIdLst>
  <p:sldIdLst>
    <p:sldId id="256" r:id="rId2"/>
    <p:sldId id="257" r:id="rId3"/>
    <p:sldId id="262" r:id="rId4"/>
    <p:sldId id="263" r:id="rId5"/>
    <p:sldId id="265" r:id="rId6"/>
    <p:sldId id="266" r:id="rId7"/>
    <p:sldId id="261" r:id="rId8"/>
    <p:sldId id="259" r:id="rId9"/>
    <p:sldId id="268" r:id="rId10"/>
    <p:sldId id="269" r:id="rId11"/>
    <p:sldId id="270" r:id="rId12"/>
    <p:sldId id="271" r:id="rId13"/>
    <p:sldId id="272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D0C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105C1-2DD4-4AEE-8F3A-542E40CACEC6}" v="3" dt="2020-02-03T09:43:57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547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Alpi" userId="780f8a95ba29da2f" providerId="LiveId" clId="{2C4105C1-2DD4-4AEE-8F3A-542E40CACEC6}"/>
    <pc:docChg chg="undo custSel modMainMaster">
      <pc:chgData name="Alessandro Alpi" userId="780f8a95ba29da2f" providerId="LiveId" clId="{2C4105C1-2DD4-4AEE-8F3A-542E40CACEC6}" dt="2020-02-03T09:42:22.935" v="3" actId="478"/>
      <pc:docMkLst>
        <pc:docMk/>
      </pc:docMkLst>
      <pc:sldMasterChg chg="modSldLayout">
        <pc:chgData name="Alessandro Alpi" userId="780f8a95ba29da2f" providerId="LiveId" clId="{2C4105C1-2DD4-4AEE-8F3A-542E40CACEC6}" dt="2020-02-03T09:42:22.935" v="3" actId="478"/>
        <pc:sldMasterMkLst>
          <pc:docMk/>
          <pc:sldMasterMk cId="1561753818" sldId="2147483669"/>
        </pc:sldMasterMkLst>
        <pc:sldLayoutChg chg="addSp delSp">
          <pc:chgData name="Alessandro Alpi" userId="780f8a95ba29da2f" providerId="LiveId" clId="{2C4105C1-2DD4-4AEE-8F3A-542E40CACEC6}" dt="2020-02-03T09:42:22.935" v="3" actId="478"/>
          <pc:sldLayoutMkLst>
            <pc:docMk/>
            <pc:sldMasterMk cId="1561753818" sldId="2147483669"/>
            <pc:sldLayoutMk cId="487900827" sldId="2147483670"/>
          </pc:sldLayoutMkLst>
          <pc:picChg chg="add del">
            <ac:chgData name="Alessandro Alpi" userId="780f8a95ba29da2f" providerId="LiveId" clId="{2C4105C1-2DD4-4AEE-8F3A-542E40CACEC6}" dt="2020-02-03T09:42:22.935" v="3" actId="478"/>
            <ac:picMkLst>
              <pc:docMk/>
              <pc:sldMasterMk cId="1561753818" sldId="2147483669"/>
              <pc:sldLayoutMk cId="487900827" sldId="2147483670"/>
              <ac:picMk id="5" creationId="{00000000-0000-0000-0000-000000000000}"/>
            </ac:picMkLst>
          </pc:picChg>
        </pc:sldLayoutChg>
        <pc:sldLayoutChg chg="addSp delSp">
          <pc:chgData name="Alessandro Alpi" userId="780f8a95ba29da2f" providerId="LiveId" clId="{2C4105C1-2DD4-4AEE-8F3A-542E40CACEC6}" dt="2020-02-03T09:42:21.010" v="2" actId="478"/>
          <pc:sldLayoutMkLst>
            <pc:docMk/>
            <pc:sldMasterMk cId="1561753818" sldId="2147483669"/>
            <pc:sldLayoutMk cId="881854123" sldId="2147483671"/>
          </pc:sldLayoutMkLst>
          <pc:picChg chg="add del">
            <ac:chgData name="Alessandro Alpi" userId="780f8a95ba29da2f" providerId="LiveId" clId="{2C4105C1-2DD4-4AEE-8F3A-542E40CACEC6}" dt="2020-02-03T09:42:21.010" v="2" actId="478"/>
            <ac:picMkLst>
              <pc:docMk/>
              <pc:sldMasterMk cId="1561753818" sldId="2147483669"/>
              <pc:sldLayoutMk cId="881854123" sldId="2147483671"/>
              <ac:picMk id="6" creationId="{00000000-0000-0000-0000-000000000000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0F7A0-E572-4551-9DF9-CACED0189150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CC1A2FDE-7E2C-4062-9A6D-C270690E08C5}">
      <dgm:prSet phldrT="[Text]"/>
      <dgm:spPr/>
      <dgm:t>
        <a:bodyPr/>
        <a:lstStyle/>
        <a:p>
          <a:r>
            <a:rPr lang="en-US" dirty="0" err="1"/>
            <a:t>Comunicazione</a:t>
          </a:r>
          <a:endParaRPr lang="en-US" dirty="0"/>
        </a:p>
      </dgm:t>
    </dgm:pt>
    <dgm:pt modelId="{10123B17-46A0-43DF-B0FE-0BB92A682D1E}" type="parTrans" cxnId="{2EA8FC7A-6ACD-4A6B-943C-096F01E5A95C}">
      <dgm:prSet/>
      <dgm:spPr/>
      <dgm:t>
        <a:bodyPr/>
        <a:lstStyle/>
        <a:p>
          <a:endParaRPr lang="en-US"/>
        </a:p>
      </dgm:t>
    </dgm:pt>
    <dgm:pt modelId="{4B6413ED-18B9-4351-B9D3-19D0536D8E10}" type="sibTrans" cxnId="{2EA8FC7A-6ACD-4A6B-943C-096F01E5A95C}">
      <dgm:prSet/>
      <dgm:spPr/>
      <dgm:t>
        <a:bodyPr/>
        <a:lstStyle/>
        <a:p>
          <a:endParaRPr lang="en-US"/>
        </a:p>
      </dgm:t>
    </dgm:pt>
    <dgm:pt modelId="{3220AD9E-9E01-458E-AD53-3087F5E1DAE6}">
      <dgm:prSet phldrT="[Text]"/>
      <dgm:spPr/>
      <dgm:t>
        <a:bodyPr/>
        <a:lstStyle/>
        <a:p>
          <a:r>
            <a:rPr lang="en-US" dirty="0" err="1"/>
            <a:t>Integrazione</a:t>
          </a:r>
          <a:endParaRPr lang="en-US" dirty="0"/>
        </a:p>
      </dgm:t>
    </dgm:pt>
    <dgm:pt modelId="{67E9E246-A04B-4E7B-9818-5FA0CD7EED40}" type="parTrans" cxnId="{CB5CEBA2-5DCA-43FB-AA81-D91BE0898A7F}">
      <dgm:prSet/>
      <dgm:spPr/>
      <dgm:t>
        <a:bodyPr/>
        <a:lstStyle/>
        <a:p>
          <a:endParaRPr lang="en-US"/>
        </a:p>
      </dgm:t>
    </dgm:pt>
    <dgm:pt modelId="{215AEBBF-5D63-404D-A25F-6E020CD775E6}" type="sibTrans" cxnId="{CB5CEBA2-5DCA-43FB-AA81-D91BE0898A7F}">
      <dgm:prSet/>
      <dgm:spPr/>
      <dgm:t>
        <a:bodyPr/>
        <a:lstStyle/>
        <a:p>
          <a:endParaRPr lang="en-US"/>
        </a:p>
      </dgm:t>
    </dgm:pt>
    <dgm:pt modelId="{597F9D2A-C812-445D-B6F2-C5B89FEBA2AD}">
      <dgm:prSet phldrT="[Text]"/>
      <dgm:spPr/>
      <dgm:t>
        <a:bodyPr/>
        <a:lstStyle/>
        <a:p>
          <a:r>
            <a:rPr lang="en-US" dirty="0" err="1"/>
            <a:t>Automatizzazione</a:t>
          </a:r>
          <a:endParaRPr lang="en-US" dirty="0"/>
        </a:p>
      </dgm:t>
    </dgm:pt>
    <dgm:pt modelId="{4D526B21-4FB1-4433-9784-2FD6F711FDCC}" type="parTrans" cxnId="{1EEE5ADE-2201-4172-84EB-8D0EB165F293}">
      <dgm:prSet/>
      <dgm:spPr/>
      <dgm:t>
        <a:bodyPr/>
        <a:lstStyle/>
        <a:p>
          <a:endParaRPr lang="en-US"/>
        </a:p>
      </dgm:t>
    </dgm:pt>
    <dgm:pt modelId="{F4E8B8AF-8454-40AE-BC31-70EE56778D40}" type="sibTrans" cxnId="{1EEE5ADE-2201-4172-84EB-8D0EB165F293}">
      <dgm:prSet/>
      <dgm:spPr/>
      <dgm:t>
        <a:bodyPr/>
        <a:lstStyle/>
        <a:p>
          <a:endParaRPr lang="en-US"/>
        </a:p>
      </dgm:t>
    </dgm:pt>
    <dgm:pt modelId="{90CF39B4-6BEF-4346-940E-620D0027FADB}">
      <dgm:prSet phldrT="[Text]"/>
      <dgm:spPr/>
      <dgm:t>
        <a:bodyPr/>
        <a:lstStyle/>
        <a:p>
          <a:r>
            <a:rPr lang="en-US" dirty="0" err="1"/>
            <a:t>Collaborazione</a:t>
          </a:r>
          <a:endParaRPr lang="en-US" dirty="0"/>
        </a:p>
      </dgm:t>
    </dgm:pt>
    <dgm:pt modelId="{34106DE3-288A-4169-BA11-0E4639057477}" type="parTrans" cxnId="{EF6DC925-791D-4F45-8330-61474FA88D40}">
      <dgm:prSet/>
      <dgm:spPr/>
      <dgm:t>
        <a:bodyPr/>
        <a:lstStyle/>
        <a:p>
          <a:endParaRPr lang="en-US"/>
        </a:p>
      </dgm:t>
    </dgm:pt>
    <dgm:pt modelId="{3FAC0405-B376-43DE-89F0-50860EC2A42E}" type="sibTrans" cxnId="{EF6DC925-791D-4F45-8330-61474FA88D40}">
      <dgm:prSet/>
      <dgm:spPr/>
      <dgm:t>
        <a:bodyPr/>
        <a:lstStyle/>
        <a:p>
          <a:endParaRPr lang="en-US"/>
        </a:p>
      </dgm:t>
    </dgm:pt>
    <dgm:pt modelId="{5178A252-E154-4621-A2BC-1FA658756EEA}" type="pres">
      <dgm:prSet presAssocID="{1F90F7A0-E572-4551-9DF9-CACED0189150}" presName="Name0" presStyleCnt="0">
        <dgm:presLayoutVars>
          <dgm:dir/>
          <dgm:animLvl val="lvl"/>
          <dgm:resizeHandles val="exact"/>
        </dgm:presLayoutVars>
      </dgm:prSet>
      <dgm:spPr/>
    </dgm:pt>
    <dgm:pt modelId="{048292D8-9C52-4869-B9E4-E26828C7C5A2}" type="pres">
      <dgm:prSet presAssocID="{CC1A2FDE-7E2C-4062-9A6D-C270690E08C5}" presName="parTxOnly" presStyleLbl="node1" presStyleIdx="0" presStyleCnt="4" custScaleY="74944">
        <dgm:presLayoutVars>
          <dgm:chMax val="0"/>
          <dgm:chPref val="0"/>
          <dgm:bulletEnabled val="1"/>
        </dgm:presLayoutVars>
      </dgm:prSet>
      <dgm:spPr/>
    </dgm:pt>
    <dgm:pt modelId="{75916423-B374-440B-B3DC-6320C4A909BB}" type="pres">
      <dgm:prSet presAssocID="{4B6413ED-18B9-4351-B9D3-19D0536D8E10}" presName="parTxOnlySpace" presStyleCnt="0"/>
      <dgm:spPr/>
    </dgm:pt>
    <dgm:pt modelId="{4F708FC9-DDDF-44EC-8415-A7F2B1C26F2E}" type="pres">
      <dgm:prSet presAssocID="{3220AD9E-9E01-458E-AD53-3087F5E1DAE6}" presName="parTxOnly" presStyleLbl="node1" presStyleIdx="1" presStyleCnt="4" custScaleY="74944">
        <dgm:presLayoutVars>
          <dgm:chMax val="0"/>
          <dgm:chPref val="0"/>
          <dgm:bulletEnabled val="1"/>
        </dgm:presLayoutVars>
      </dgm:prSet>
      <dgm:spPr/>
    </dgm:pt>
    <dgm:pt modelId="{27824744-1589-4406-9F30-1E59B6A77119}" type="pres">
      <dgm:prSet presAssocID="{215AEBBF-5D63-404D-A25F-6E020CD775E6}" presName="parTxOnlySpace" presStyleCnt="0"/>
      <dgm:spPr/>
    </dgm:pt>
    <dgm:pt modelId="{B3701DA3-15CB-4D44-90A9-E7D577B5FAFD}" type="pres">
      <dgm:prSet presAssocID="{90CF39B4-6BEF-4346-940E-620D0027FADB}" presName="parTxOnly" presStyleLbl="node1" presStyleIdx="2" presStyleCnt="4" custScaleY="74944">
        <dgm:presLayoutVars>
          <dgm:chMax val="0"/>
          <dgm:chPref val="0"/>
          <dgm:bulletEnabled val="1"/>
        </dgm:presLayoutVars>
      </dgm:prSet>
      <dgm:spPr/>
    </dgm:pt>
    <dgm:pt modelId="{80301A5C-9621-4C76-926E-4BCCCA82493C}" type="pres">
      <dgm:prSet presAssocID="{3FAC0405-B376-43DE-89F0-50860EC2A42E}" presName="parTxOnlySpace" presStyleCnt="0"/>
      <dgm:spPr/>
    </dgm:pt>
    <dgm:pt modelId="{A089006D-E833-45D0-B129-32CE7E22ACBD}" type="pres">
      <dgm:prSet presAssocID="{597F9D2A-C812-445D-B6F2-C5B89FEBA2AD}" presName="parTxOnly" presStyleLbl="node1" presStyleIdx="3" presStyleCnt="4" custScaleY="74944">
        <dgm:presLayoutVars>
          <dgm:chMax val="0"/>
          <dgm:chPref val="0"/>
          <dgm:bulletEnabled val="1"/>
        </dgm:presLayoutVars>
      </dgm:prSet>
      <dgm:spPr/>
    </dgm:pt>
  </dgm:ptLst>
  <dgm:cxnLst>
    <dgm:cxn modelId="{EF6DC925-791D-4F45-8330-61474FA88D40}" srcId="{1F90F7A0-E572-4551-9DF9-CACED0189150}" destId="{90CF39B4-6BEF-4346-940E-620D0027FADB}" srcOrd="2" destOrd="0" parTransId="{34106DE3-288A-4169-BA11-0E4639057477}" sibTransId="{3FAC0405-B376-43DE-89F0-50860EC2A42E}"/>
    <dgm:cxn modelId="{93DA4D6B-22CE-4DEB-90A7-37A8C29EE281}" type="presOf" srcId="{90CF39B4-6BEF-4346-940E-620D0027FADB}" destId="{B3701DA3-15CB-4D44-90A9-E7D577B5FAFD}" srcOrd="0" destOrd="0" presId="urn:microsoft.com/office/officeart/2005/8/layout/chevron1"/>
    <dgm:cxn modelId="{351E9F76-97C8-4BAB-9058-886F33CF901A}" type="presOf" srcId="{1F90F7A0-E572-4551-9DF9-CACED0189150}" destId="{5178A252-E154-4621-A2BC-1FA658756EEA}" srcOrd="0" destOrd="0" presId="urn:microsoft.com/office/officeart/2005/8/layout/chevron1"/>
    <dgm:cxn modelId="{C0346957-F768-4F1D-83C5-B60F638F93C7}" type="presOf" srcId="{CC1A2FDE-7E2C-4062-9A6D-C270690E08C5}" destId="{048292D8-9C52-4869-B9E4-E26828C7C5A2}" srcOrd="0" destOrd="0" presId="urn:microsoft.com/office/officeart/2005/8/layout/chevron1"/>
    <dgm:cxn modelId="{2EA8FC7A-6ACD-4A6B-943C-096F01E5A95C}" srcId="{1F90F7A0-E572-4551-9DF9-CACED0189150}" destId="{CC1A2FDE-7E2C-4062-9A6D-C270690E08C5}" srcOrd="0" destOrd="0" parTransId="{10123B17-46A0-43DF-B0FE-0BB92A682D1E}" sibTransId="{4B6413ED-18B9-4351-B9D3-19D0536D8E10}"/>
    <dgm:cxn modelId="{CB5CEBA2-5DCA-43FB-AA81-D91BE0898A7F}" srcId="{1F90F7A0-E572-4551-9DF9-CACED0189150}" destId="{3220AD9E-9E01-458E-AD53-3087F5E1DAE6}" srcOrd="1" destOrd="0" parTransId="{67E9E246-A04B-4E7B-9818-5FA0CD7EED40}" sibTransId="{215AEBBF-5D63-404D-A25F-6E020CD775E6}"/>
    <dgm:cxn modelId="{CBCA4BB0-17E3-4666-8B32-ABDC5887F5E4}" type="presOf" srcId="{3220AD9E-9E01-458E-AD53-3087F5E1DAE6}" destId="{4F708FC9-DDDF-44EC-8415-A7F2B1C26F2E}" srcOrd="0" destOrd="0" presId="urn:microsoft.com/office/officeart/2005/8/layout/chevron1"/>
    <dgm:cxn modelId="{1EEE5ADE-2201-4172-84EB-8D0EB165F293}" srcId="{1F90F7A0-E572-4551-9DF9-CACED0189150}" destId="{597F9D2A-C812-445D-B6F2-C5B89FEBA2AD}" srcOrd="3" destOrd="0" parTransId="{4D526B21-4FB1-4433-9784-2FD6F711FDCC}" sibTransId="{F4E8B8AF-8454-40AE-BC31-70EE56778D40}"/>
    <dgm:cxn modelId="{74B031DF-A2EC-4340-9747-CCB0F2F5F6B2}" type="presOf" srcId="{597F9D2A-C812-445D-B6F2-C5B89FEBA2AD}" destId="{A089006D-E833-45D0-B129-32CE7E22ACBD}" srcOrd="0" destOrd="0" presId="urn:microsoft.com/office/officeart/2005/8/layout/chevron1"/>
    <dgm:cxn modelId="{A57C0E1C-A8C3-4A0A-AFAE-88A0D45C4EC6}" type="presParOf" srcId="{5178A252-E154-4621-A2BC-1FA658756EEA}" destId="{048292D8-9C52-4869-B9E4-E26828C7C5A2}" srcOrd="0" destOrd="0" presId="urn:microsoft.com/office/officeart/2005/8/layout/chevron1"/>
    <dgm:cxn modelId="{C9250E70-B76B-474F-97D2-4F5E07C6CE5F}" type="presParOf" srcId="{5178A252-E154-4621-A2BC-1FA658756EEA}" destId="{75916423-B374-440B-B3DC-6320C4A909BB}" srcOrd="1" destOrd="0" presId="urn:microsoft.com/office/officeart/2005/8/layout/chevron1"/>
    <dgm:cxn modelId="{8C51F9F1-6832-419D-B9CF-7606BB1AA743}" type="presParOf" srcId="{5178A252-E154-4621-A2BC-1FA658756EEA}" destId="{4F708FC9-DDDF-44EC-8415-A7F2B1C26F2E}" srcOrd="2" destOrd="0" presId="urn:microsoft.com/office/officeart/2005/8/layout/chevron1"/>
    <dgm:cxn modelId="{059788B1-CE63-487C-A5FA-AF23C0079262}" type="presParOf" srcId="{5178A252-E154-4621-A2BC-1FA658756EEA}" destId="{27824744-1589-4406-9F30-1E59B6A77119}" srcOrd="3" destOrd="0" presId="urn:microsoft.com/office/officeart/2005/8/layout/chevron1"/>
    <dgm:cxn modelId="{8344C33D-C407-4D08-A10B-876DA61C7758}" type="presParOf" srcId="{5178A252-E154-4621-A2BC-1FA658756EEA}" destId="{B3701DA3-15CB-4D44-90A9-E7D577B5FAFD}" srcOrd="4" destOrd="0" presId="urn:microsoft.com/office/officeart/2005/8/layout/chevron1"/>
    <dgm:cxn modelId="{E5BD5628-2CB3-4799-B8FE-31823A61ADA7}" type="presParOf" srcId="{5178A252-E154-4621-A2BC-1FA658756EEA}" destId="{80301A5C-9621-4C76-926E-4BCCCA82493C}" srcOrd="5" destOrd="0" presId="urn:microsoft.com/office/officeart/2005/8/layout/chevron1"/>
    <dgm:cxn modelId="{7C1C5E6C-5247-4E76-A3F6-1704F363001D}" type="presParOf" srcId="{5178A252-E154-4621-A2BC-1FA658756EEA}" destId="{A089006D-E833-45D0-B129-32CE7E22ACB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C484D-6D3D-1E4D-AF04-07312241F1DB}" type="doc">
      <dgm:prSet loTypeId="urn:microsoft.com/office/officeart/2005/8/layout/matrix1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20E34A-AACA-694B-BDCA-E65B62F83C5C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002060"/>
              </a:solidFill>
            </a:rPr>
            <a:t>DevOps</a:t>
          </a:r>
          <a:endParaRPr lang="en-US" dirty="0">
            <a:solidFill>
              <a:srgbClr val="002060"/>
            </a:solidFill>
          </a:endParaRPr>
        </a:p>
      </dgm:t>
    </dgm:pt>
    <dgm:pt modelId="{6212D133-5096-3D45-8734-850CC4DCA0E7}" type="parTrans" cxnId="{5A63326C-5219-7F40-AF87-55C10F923176}">
      <dgm:prSet/>
      <dgm:spPr/>
      <dgm:t>
        <a:bodyPr/>
        <a:lstStyle/>
        <a:p>
          <a:endParaRPr lang="en-US"/>
        </a:p>
      </dgm:t>
    </dgm:pt>
    <dgm:pt modelId="{D7730066-9C51-E64B-86B0-F77E55D47E85}" type="sibTrans" cxnId="{5A63326C-5219-7F40-AF87-55C10F923176}">
      <dgm:prSet/>
      <dgm:spPr/>
      <dgm:t>
        <a:bodyPr/>
        <a:lstStyle/>
        <a:p>
          <a:endParaRPr lang="en-US"/>
        </a:p>
      </dgm:t>
    </dgm:pt>
    <dgm:pt modelId="{C4AE07F7-E442-994F-96F2-140ED6CBA19C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 sz="1100">
            <a:solidFill>
              <a:schemeClr val="bg1"/>
            </a:solidFill>
          </a:endParaRPr>
        </a:p>
        <a:p>
          <a:r>
            <a:rPr lang="en-US" sz="3200">
              <a:solidFill>
                <a:schemeClr val="bg1"/>
              </a:solidFill>
            </a:rPr>
            <a:t>Developers</a:t>
          </a:r>
          <a:endParaRPr lang="en-US" sz="2600" dirty="0">
            <a:solidFill>
              <a:schemeClr val="bg1"/>
            </a:solidFill>
          </a:endParaRPr>
        </a:p>
      </dgm:t>
    </dgm:pt>
    <dgm:pt modelId="{786A9262-E0ED-6048-8A48-5A5CD363E5F4}" type="parTrans" cxnId="{9813D29A-4700-C04A-B363-B7E7A0A53788}">
      <dgm:prSet/>
      <dgm:spPr/>
      <dgm:t>
        <a:bodyPr/>
        <a:lstStyle/>
        <a:p>
          <a:endParaRPr lang="en-US"/>
        </a:p>
      </dgm:t>
    </dgm:pt>
    <dgm:pt modelId="{020A3591-26C5-0F4E-95AB-94AEE7063106}" type="sibTrans" cxnId="{9813D29A-4700-C04A-B363-B7E7A0A53788}">
      <dgm:prSet/>
      <dgm:spPr/>
      <dgm:t>
        <a:bodyPr/>
        <a:lstStyle/>
        <a:p>
          <a:endParaRPr lang="en-US"/>
        </a:p>
      </dgm:t>
    </dgm:pt>
    <dgm:pt modelId="{70B436B8-8E6B-324E-B431-3801F6BFB88A}">
      <dgm:prSet phldrT="[Text]" custT="1"/>
      <dgm:spPr>
        <a:solidFill>
          <a:srgbClr val="0070C0"/>
        </a:solidFill>
      </dgm:spPr>
      <dgm:t>
        <a:bodyPr/>
        <a:lstStyle/>
        <a:p>
          <a:endParaRPr lang="en-US" sz="1100">
            <a:solidFill>
              <a:schemeClr val="bg1"/>
            </a:solidFill>
          </a:endParaRPr>
        </a:p>
        <a:p>
          <a:r>
            <a:rPr lang="en-US" sz="3200">
              <a:solidFill>
                <a:schemeClr val="bg1"/>
              </a:solidFill>
            </a:rPr>
            <a:t>DBA</a:t>
          </a:r>
          <a:endParaRPr lang="en-US" sz="2600" dirty="0">
            <a:solidFill>
              <a:schemeClr val="bg1"/>
            </a:solidFill>
          </a:endParaRPr>
        </a:p>
      </dgm:t>
    </dgm:pt>
    <dgm:pt modelId="{42F0605B-91AA-A544-A5B8-C796A17C9027}" type="parTrans" cxnId="{449CCD4A-2BA3-C54E-8B52-1EB9958E91AA}">
      <dgm:prSet/>
      <dgm:spPr/>
      <dgm:t>
        <a:bodyPr/>
        <a:lstStyle/>
        <a:p>
          <a:endParaRPr lang="en-US"/>
        </a:p>
      </dgm:t>
    </dgm:pt>
    <dgm:pt modelId="{2E69C9D7-4FCA-7344-8CDF-4C4C2F8A10B5}" type="sibTrans" cxnId="{449CCD4A-2BA3-C54E-8B52-1EB9958E91AA}">
      <dgm:prSet/>
      <dgm:spPr/>
      <dgm:t>
        <a:bodyPr/>
        <a:lstStyle/>
        <a:p>
          <a:endParaRPr lang="en-US"/>
        </a:p>
      </dgm:t>
    </dgm:pt>
    <dgm:pt modelId="{35445717-9A4E-684D-8CAA-0B38A7E6E294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3200">
              <a:solidFill>
                <a:schemeClr val="tx1"/>
              </a:solidFill>
            </a:rPr>
            <a:t>QA/Tester</a:t>
          </a:r>
          <a:endParaRPr lang="en-US" sz="2600">
            <a:solidFill>
              <a:schemeClr val="tx1"/>
            </a:solidFill>
          </a:endParaRPr>
        </a:p>
        <a:p>
          <a:endParaRPr lang="en-US" sz="1100" dirty="0">
            <a:solidFill>
              <a:schemeClr val="tx1"/>
            </a:solidFill>
          </a:endParaRPr>
        </a:p>
      </dgm:t>
    </dgm:pt>
    <dgm:pt modelId="{0C811613-7425-C14C-8B46-A5E91A9D089C}" type="parTrans" cxnId="{AE57A16B-2C63-5E47-B4C3-55629BCE60FB}">
      <dgm:prSet/>
      <dgm:spPr/>
      <dgm:t>
        <a:bodyPr/>
        <a:lstStyle/>
        <a:p>
          <a:endParaRPr lang="en-US"/>
        </a:p>
      </dgm:t>
    </dgm:pt>
    <dgm:pt modelId="{50DEB89D-7D87-8C4F-926A-7EF14C3CEC85}" type="sibTrans" cxnId="{AE57A16B-2C63-5E47-B4C3-55629BCE60FB}">
      <dgm:prSet/>
      <dgm:spPr/>
      <dgm:t>
        <a:bodyPr/>
        <a:lstStyle/>
        <a:p>
          <a:endParaRPr lang="en-US"/>
        </a:p>
      </dgm:t>
    </dgm:pt>
    <dgm:pt modelId="{F12F2F35-1D68-2A4A-A31E-315591BFF96D}">
      <dgm:prSet phldrT="[Text]" custT="1"/>
      <dgm:spPr>
        <a:solidFill>
          <a:srgbClr val="0DCCE0"/>
        </a:solidFill>
      </dgm:spPr>
      <dgm:t>
        <a:bodyPr/>
        <a:lstStyle/>
        <a:p>
          <a:r>
            <a:rPr lang="en-US" sz="3200">
              <a:solidFill>
                <a:schemeClr val="tx1"/>
              </a:solidFill>
            </a:rPr>
            <a:t>Operations</a:t>
          </a:r>
          <a:endParaRPr lang="en-US" sz="2600">
            <a:solidFill>
              <a:schemeClr val="tx1"/>
            </a:solidFill>
          </a:endParaRPr>
        </a:p>
        <a:p>
          <a:endParaRPr lang="en-US" sz="1100" dirty="0">
            <a:solidFill>
              <a:schemeClr val="tx1"/>
            </a:solidFill>
          </a:endParaRPr>
        </a:p>
      </dgm:t>
    </dgm:pt>
    <dgm:pt modelId="{D4210F93-B9E7-C745-9D97-AF89E9581747}" type="parTrans" cxnId="{B9AFC11B-A260-0E4A-8AD1-197E0C39A050}">
      <dgm:prSet/>
      <dgm:spPr/>
      <dgm:t>
        <a:bodyPr/>
        <a:lstStyle/>
        <a:p>
          <a:endParaRPr lang="en-US"/>
        </a:p>
      </dgm:t>
    </dgm:pt>
    <dgm:pt modelId="{48668450-826F-824E-B27D-E94177231E43}" type="sibTrans" cxnId="{B9AFC11B-A260-0E4A-8AD1-197E0C39A050}">
      <dgm:prSet/>
      <dgm:spPr/>
      <dgm:t>
        <a:bodyPr/>
        <a:lstStyle/>
        <a:p>
          <a:endParaRPr lang="en-US"/>
        </a:p>
      </dgm:t>
    </dgm:pt>
    <dgm:pt modelId="{A0153FE1-172B-774D-90A4-C68515E149BF}" type="pres">
      <dgm:prSet presAssocID="{928C484D-6D3D-1E4D-AF04-07312241F1D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931D0EB-757F-9B4F-958C-ECBD1E602A86}" type="pres">
      <dgm:prSet presAssocID="{928C484D-6D3D-1E4D-AF04-07312241F1DB}" presName="matrix" presStyleCnt="0"/>
      <dgm:spPr/>
    </dgm:pt>
    <dgm:pt modelId="{72859526-C6A9-DF4C-944B-880A7C76BBB0}" type="pres">
      <dgm:prSet presAssocID="{928C484D-6D3D-1E4D-AF04-07312241F1DB}" presName="tile1" presStyleLbl="node1" presStyleIdx="0" presStyleCnt="4"/>
      <dgm:spPr/>
    </dgm:pt>
    <dgm:pt modelId="{670E6E4F-3C1F-634D-89C3-53594137E9CC}" type="pres">
      <dgm:prSet presAssocID="{928C484D-6D3D-1E4D-AF04-07312241F1D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8D2546-AE87-C243-9271-8078F5474B17}" type="pres">
      <dgm:prSet presAssocID="{928C484D-6D3D-1E4D-AF04-07312241F1DB}" presName="tile2" presStyleLbl="node1" presStyleIdx="1" presStyleCnt="4"/>
      <dgm:spPr/>
    </dgm:pt>
    <dgm:pt modelId="{44B619BD-D42F-4B48-8022-09C0601A3D8E}" type="pres">
      <dgm:prSet presAssocID="{928C484D-6D3D-1E4D-AF04-07312241F1D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39501EC-EE36-C945-B3B5-00079EB7EB10}" type="pres">
      <dgm:prSet presAssocID="{928C484D-6D3D-1E4D-AF04-07312241F1DB}" presName="tile3" presStyleLbl="node1" presStyleIdx="2" presStyleCnt="4"/>
      <dgm:spPr/>
    </dgm:pt>
    <dgm:pt modelId="{CA7B3F48-C800-C14A-AC4C-7DEB3049FABD}" type="pres">
      <dgm:prSet presAssocID="{928C484D-6D3D-1E4D-AF04-07312241F1D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32D7A13-086D-4841-9709-81D408D3788A}" type="pres">
      <dgm:prSet presAssocID="{928C484D-6D3D-1E4D-AF04-07312241F1DB}" presName="tile4" presStyleLbl="node1" presStyleIdx="3" presStyleCnt="4"/>
      <dgm:spPr/>
    </dgm:pt>
    <dgm:pt modelId="{1C6711DA-BCD9-9D41-AE27-81589AADB160}" type="pres">
      <dgm:prSet presAssocID="{928C484D-6D3D-1E4D-AF04-07312241F1D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896B787-95D5-FB46-8264-BDC94AF6FDFA}" type="pres">
      <dgm:prSet presAssocID="{928C484D-6D3D-1E4D-AF04-07312241F1D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9AFC11B-A260-0E4A-8AD1-197E0C39A050}" srcId="{1720E34A-AACA-694B-BDCA-E65B62F83C5C}" destId="{F12F2F35-1D68-2A4A-A31E-315591BFF96D}" srcOrd="3" destOrd="0" parTransId="{D4210F93-B9E7-C745-9D97-AF89E9581747}" sibTransId="{48668450-826F-824E-B27D-E94177231E43}"/>
    <dgm:cxn modelId="{FBB09A2C-565C-1B46-854E-7BF9EA3420FF}" type="presOf" srcId="{928C484D-6D3D-1E4D-AF04-07312241F1DB}" destId="{A0153FE1-172B-774D-90A4-C68515E149BF}" srcOrd="0" destOrd="0" presId="urn:microsoft.com/office/officeart/2005/8/layout/matrix1"/>
    <dgm:cxn modelId="{449CCD4A-2BA3-C54E-8B52-1EB9958E91AA}" srcId="{1720E34A-AACA-694B-BDCA-E65B62F83C5C}" destId="{70B436B8-8E6B-324E-B431-3801F6BFB88A}" srcOrd="1" destOrd="0" parTransId="{42F0605B-91AA-A544-A5B8-C796A17C9027}" sibTransId="{2E69C9D7-4FCA-7344-8CDF-4C4C2F8A10B5}"/>
    <dgm:cxn modelId="{AE57A16B-2C63-5E47-B4C3-55629BCE60FB}" srcId="{1720E34A-AACA-694B-BDCA-E65B62F83C5C}" destId="{35445717-9A4E-684D-8CAA-0B38A7E6E294}" srcOrd="2" destOrd="0" parTransId="{0C811613-7425-C14C-8B46-A5E91A9D089C}" sibTransId="{50DEB89D-7D87-8C4F-926A-7EF14C3CEC85}"/>
    <dgm:cxn modelId="{5A63326C-5219-7F40-AF87-55C10F923176}" srcId="{928C484D-6D3D-1E4D-AF04-07312241F1DB}" destId="{1720E34A-AACA-694B-BDCA-E65B62F83C5C}" srcOrd="0" destOrd="0" parTransId="{6212D133-5096-3D45-8734-850CC4DCA0E7}" sibTransId="{D7730066-9C51-E64B-86B0-F77E55D47E85}"/>
    <dgm:cxn modelId="{335BA776-A268-4742-A75D-3236734F30FB}" type="presOf" srcId="{35445717-9A4E-684D-8CAA-0B38A7E6E294}" destId="{E39501EC-EE36-C945-B3B5-00079EB7EB10}" srcOrd="0" destOrd="0" presId="urn:microsoft.com/office/officeart/2005/8/layout/matrix1"/>
    <dgm:cxn modelId="{00DFA58D-6168-B745-953F-20F5D427D53B}" type="presOf" srcId="{C4AE07F7-E442-994F-96F2-140ED6CBA19C}" destId="{72859526-C6A9-DF4C-944B-880A7C76BBB0}" srcOrd="0" destOrd="0" presId="urn:microsoft.com/office/officeart/2005/8/layout/matrix1"/>
    <dgm:cxn modelId="{9813D29A-4700-C04A-B363-B7E7A0A53788}" srcId="{1720E34A-AACA-694B-BDCA-E65B62F83C5C}" destId="{C4AE07F7-E442-994F-96F2-140ED6CBA19C}" srcOrd="0" destOrd="0" parTransId="{786A9262-E0ED-6048-8A48-5A5CD363E5F4}" sibTransId="{020A3591-26C5-0F4E-95AB-94AEE7063106}"/>
    <dgm:cxn modelId="{BDAB8A9B-C4FF-7E41-8CC1-C5E11315DF0A}" type="presOf" srcId="{F12F2F35-1D68-2A4A-A31E-315591BFF96D}" destId="{032D7A13-086D-4841-9709-81D408D3788A}" srcOrd="0" destOrd="0" presId="urn:microsoft.com/office/officeart/2005/8/layout/matrix1"/>
    <dgm:cxn modelId="{8FAD24AB-1333-9A4E-B2ED-658D20A9F2F2}" type="presOf" srcId="{70B436B8-8E6B-324E-B431-3801F6BFB88A}" destId="{2A8D2546-AE87-C243-9271-8078F5474B17}" srcOrd="0" destOrd="0" presId="urn:microsoft.com/office/officeart/2005/8/layout/matrix1"/>
    <dgm:cxn modelId="{8EE29EAD-3A51-4C43-964A-E298118CE2DD}" type="presOf" srcId="{F12F2F35-1D68-2A4A-A31E-315591BFF96D}" destId="{1C6711DA-BCD9-9D41-AE27-81589AADB160}" srcOrd="1" destOrd="0" presId="urn:microsoft.com/office/officeart/2005/8/layout/matrix1"/>
    <dgm:cxn modelId="{AB07B4AF-FA4E-D04B-8D43-5727AFC5C606}" type="presOf" srcId="{1720E34A-AACA-694B-BDCA-E65B62F83C5C}" destId="{2896B787-95D5-FB46-8264-BDC94AF6FDFA}" srcOrd="0" destOrd="0" presId="urn:microsoft.com/office/officeart/2005/8/layout/matrix1"/>
    <dgm:cxn modelId="{CABF7DB6-341C-5C4A-A33B-D001D2E2830E}" type="presOf" srcId="{35445717-9A4E-684D-8CAA-0B38A7E6E294}" destId="{CA7B3F48-C800-C14A-AC4C-7DEB3049FABD}" srcOrd="1" destOrd="0" presId="urn:microsoft.com/office/officeart/2005/8/layout/matrix1"/>
    <dgm:cxn modelId="{7F8544E4-B204-9240-8D6C-79FD285BB711}" type="presOf" srcId="{C4AE07F7-E442-994F-96F2-140ED6CBA19C}" destId="{670E6E4F-3C1F-634D-89C3-53594137E9CC}" srcOrd="1" destOrd="0" presId="urn:microsoft.com/office/officeart/2005/8/layout/matrix1"/>
    <dgm:cxn modelId="{4E29D8ED-A40E-474D-8C3D-A2567579E949}" type="presOf" srcId="{70B436B8-8E6B-324E-B431-3801F6BFB88A}" destId="{44B619BD-D42F-4B48-8022-09C0601A3D8E}" srcOrd="1" destOrd="0" presId="urn:microsoft.com/office/officeart/2005/8/layout/matrix1"/>
    <dgm:cxn modelId="{30FB60C1-B121-434A-A991-36C130E89EB8}" type="presParOf" srcId="{A0153FE1-172B-774D-90A4-C68515E149BF}" destId="{4931D0EB-757F-9B4F-958C-ECBD1E602A86}" srcOrd="0" destOrd="0" presId="urn:microsoft.com/office/officeart/2005/8/layout/matrix1"/>
    <dgm:cxn modelId="{B678F9E7-E1DE-9849-AC9B-0AF02254407E}" type="presParOf" srcId="{4931D0EB-757F-9B4F-958C-ECBD1E602A86}" destId="{72859526-C6A9-DF4C-944B-880A7C76BBB0}" srcOrd="0" destOrd="0" presId="urn:microsoft.com/office/officeart/2005/8/layout/matrix1"/>
    <dgm:cxn modelId="{2A964446-9FCD-4349-B95E-CC42F120D27C}" type="presParOf" srcId="{4931D0EB-757F-9B4F-958C-ECBD1E602A86}" destId="{670E6E4F-3C1F-634D-89C3-53594137E9CC}" srcOrd="1" destOrd="0" presId="urn:microsoft.com/office/officeart/2005/8/layout/matrix1"/>
    <dgm:cxn modelId="{38D4DDB4-34BD-0042-83FA-B6EDC0DDC9FB}" type="presParOf" srcId="{4931D0EB-757F-9B4F-958C-ECBD1E602A86}" destId="{2A8D2546-AE87-C243-9271-8078F5474B17}" srcOrd="2" destOrd="0" presId="urn:microsoft.com/office/officeart/2005/8/layout/matrix1"/>
    <dgm:cxn modelId="{EA906112-4649-5C4B-AD2D-2E3EC5E67FE2}" type="presParOf" srcId="{4931D0EB-757F-9B4F-958C-ECBD1E602A86}" destId="{44B619BD-D42F-4B48-8022-09C0601A3D8E}" srcOrd="3" destOrd="0" presId="urn:microsoft.com/office/officeart/2005/8/layout/matrix1"/>
    <dgm:cxn modelId="{8C428312-1B17-2340-8E15-E2C5FCF5FB64}" type="presParOf" srcId="{4931D0EB-757F-9B4F-958C-ECBD1E602A86}" destId="{E39501EC-EE36-C945-B3B5-00079EB7EB10}" srcOrd="4" destOrd="0" presId="urn:microsoft.com/office/officeart/2005/8/layout/matrix1"/>
    <dgm:cxn modelId="{729662F2-DA27-DB4D-A49B-034EB5D58DD8}" type="presParOf" srcId="{4931D0EB-757F-9B4F-958C-ECBD1E602A86}" destId="{CA7B3F48-C800-C14A-AC4C-7DEB3049FABD}" srcOrd="5" destOrd="0" presId="urn:microsoft.com/office/officeart/2005/8/layout/matrix1"/>
    <dgm:cxn modelId="{D70E8079-443B-AF47-9444-2C77894E5B53}" type="presParOf" srcId="{4931D0EB-757F-9B4F-958C-ECBD1E602A86}" destId="{032D7A13-086D-4841-9709-81D408D3788A}" srcOrd="6" destOrd="0" presId="urn:microsoft.com/office/officeart/2005/8/layout/matrix1"/>
    <dgm:cxn modelId="{1E5B6FF2-47B9-DB45-B8F6-8AE052F28841}" type="presParOf" srcId="{4931D0EB-757F-9B4F-958C-ECBD1E602A86}" destId="{1C6711DA-BCD9-9D41-AE27-81589AADB160}" srcOrd="7" destOrd="0" presId="urn:microsoft.com/office/officeart/2005/8/layout/matrix1"/>
    <dgm:cxn modelId="{66511FBE-137B-9C4B-B9B1-13ED082C1D5B}" type="presParOf" srcId="{A0153FE1-172B-774D-90A4-C68515E149BF}" destId="{2896B787-95D5-FB46-8264-BDC94AF6FDFA}" srcOrd="1" destOrd="0" presId="urn:microsoft.com/office/officeart/2005/8/layout/matrix1"/>
  </dgm:cxnLst>
  <dgm:bg>
    <a:effectLst>
      <a:softEdge rad="0"/>
    </a:effectLst>
  </dgm:bg>
  <dgm:whole>
    <a:ln w="9525" cap="flat" cmpd="sng" algn="ctr">
      <a:solidFill>
        <a:schemeClr val="lt1">
          <a:hueOff val="0"/>
          <a:satOff val="0"/>
          <a:lumOff val="0"/>
        </a:schemeClr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92D8-9C52-4869-B9E4-E26828C7C5A2}">
      <dsp:nvSpPr>
        <dsp:cNvPr id="0" name=""/>
        <dsp:cNvSpPr/>
      </dsp:nvSpPr>
      <dsp:spPr>
        <a:xfrm>
          <a:off x="3770" y="1022915"/>
          <a:ext cx="2194718" cy="65792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Comunicazione</a:t>
          </a:r>
          <a:endParaRPr lang="en-US" sz="1500" kern="1200" dirty="0"/>
        </a:p>
      </dsp:txBody>
      <dsp:txXfrm>
        <a:off x="332732" y="1022915"/>
        <a:ext cx="1536794" cy="657924"/>
      </dsp:txXfrm>
    </dsp:sp>
    <dsp:sp modelId="{4F708FC9-DDDF-44EC-8415-A7F2B1C26F2E}">
      <dsp:nvSpPr>
        <dsp:cNvPr id="0" name=""/>
        <dsp:cNvSpPr/>
      </dsp:nvSpPr>
      <dsp:spPr>
        <a:xfrm>
          <a:off x="1979017" y="1022915"/>
          <a:ext cx="2194718" cy="657924"/>
        </a:xfrm>
        <a:prstGeom prst="chevron">
          <a:avLst/>
        </a:prstGeom>
        <a:solidFill>
          <a:schemeClr val="accent3">
            <a:hueOff val="398659"/>
            <a:satOff val="3314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Integrazione</a:t>
          </a:r>
          <a:endParaRPr lang="en-US" sz="1500" kern="1200" dirty="0"/>
        </a:p>
      </dsp:txBody>
      <dsp:txXfrm>
        <a:off x="2307979" y="1022915"/>
        <a:ext cx="1536794" cy="657924"/>
      </dsp:txXfrm>
    </dsp:sp>
    <dsp:sp modelId="{B3701DA3-15CB-4D44-90A9-E7D577B5FAFD}">
      <dsp:nvSpPr>
        <dsp:cNvPr id="0" name=""/>
        <dsp:cNvSpPr/>
      </dsp:nvSpPr>
      <dsp:spPr>
        <a:xfrm>
          <a:off x="3954264" y="1022915"/>
          <a:ext cx="2194718" cy="657924"/>
        </a:xfrm>
        <a:prstGeom prst="chevron">
          <a:avLst/>
        </a:prstGeom>
        <a:solidFill>
          <a:schemeClr val="accent3">
            <a:hueOff val="797318"/>
            <a:satOff val="6629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Collaborazione</a:t>
          </a:r>
          <a:endParaRPr lang="en-US" sz="1500" kern="1200" dirty="0"/>
        </a:p>
      </dsp:txBody>
      <dsp:txXfrm>
        <a:off x="4283226" y="1022915"/>
        <a:ext cx="1536794" cy="657924"/>
      </dsp:txXfrm>
    </dsp:sp>
    <dsp:sp modelId="{A089006D-E833-45D0-B129-32CE7E22ACBD}">
      <dsp:nvSpPr>
        <dsp:cNvPr id="0" name=""/>
        <dsp:cNvSpPr/>
      </dsp:nvSpPr>
      <dsp:spPr>
        <a:xfrm>
          <a:off x="5929510" y="1022915"/>
          <a:ext cx="2194718" cy="657924"/>
        </a:xfrm>
        <a:prstGeom prst="chevron">
          <a:avLst/>
        </a:prstGeom>
        <a:solidFill>
          <a:schemeClr val="accent3">
            <a:hueOff val="1195977"/>
            <a:satOff val="9943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Automatizzazione</a:t>
          </a:r>
          <a:endParaRPr lang="en-US" sz="1500" kern="1200" dirty="0"/>
        </a:p>
      </dsp:txBody>
      <dsp:txXfrm>
        <a:off x="6258472" y="1022915"/>
        <a:ext cx="1536794" cy="65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59526-C6A9-DF4C-944B-880A7C76BBB0}">
      <dsp:nvSpPr>
        <dsp:cNvPr id="0" name=""/>
        <dsp:cNvSpPr/>
      </dsp:nvSpPr>
      <dsp:spPr>
        <a:xfrm rot="16200000">
          <a:off x="346113" y="-346113"/>
          <a:ext cx="1704293" cy="2396519"/>
        </a:xfrm>
        <a:prstGeom prst="round1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</a:rPr>
            <a:t>Developers</a:t>
          </a:r>
          <a:endParaRPr lang="en-US" sz="2600" kern="1200" dirty="0">
            <a:solidFill>
              <a:schemeClr val="bg1"/>
            </a:solidFill>
          </a:endParaRPr>
        </a:p>
      </dsp:txBody>
      <dsp:txXfrm rot="5400000">
        <a:off x="0" y="0"/>
        <a:ext cx="2396519" cy="1278220"/>
      </dsp:txXfrm>
    </dsp:sp>
    <dsp:sp modelId="{2A8D2546-AE87-C243-9271-8078F5474B17}">
      <dsp:nvSpPr>
        <dsp:cNvPr id="0" name=""/>
        <dsp:cNvSpPr/>
      </dsp:nvSpPr>
      <dsp:spPr>
        <a:xfrm>
          <a:off x="2396519" y="0"/>
          <a:ext cx="2396519" cy="1704293"/>
        </a:xfrm>
        <a:prstGeom prst="round1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solidFill>
              <a:schemeClr val="bg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</a:rPr>
            <a:t>DBA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396519" y="0"/>
        <a:ext cx="2396519" cy="1278220"/>
      </dsp:txXfrm>
    </dsp:sp>
    <dsp:sp modelId="{E39501EC-EE36-C945-B3B5-00079EB7EB10}">
      <dsp:nvSpPr>
        <dsp:cNvPr id="0" name=""/>
        <dsp:cNvSpPr/>
      </dsp:nvSpPr>
      <dsp:spPr>
        <a:xfrm rot="10800000">
          <a:off x="0" y="1704293"/>
          <a:ext cx="2396519" cy="1704293"/>
        </a:xfrm>
        <a:prstGeom prst="round1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/>
              </a:solidFill>
            </a:rPr>
            <a:t>QA/Tester</a:t>
          </a:r>
          <a:endParaRPr lang="en-US" sz="2600" kern="1200">
            <a:solidFill>
              <a:schemeClr val="tx1"/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chemeClr val="tx1"/>
            </a:solidFill>
          </a:endParaRPr>
        </a:p>
      </dsp:txBody>
      <dsp:txXfrm rot="10800000">
        <a:off x="0" y="2130366"/>
        <a:ext cx="2396519" cy="1278220"/>
      </dsp:txXfrm>
    </dsp:sp>
    <dsp:sp modelId="{032D7A13-086D-4841-9709-81D408D3788A}">
      <dsp:nvSpPr>
        <dsp:cNvPr id="0" name=""/>
        <dsp:cNvSpPr/>
      </dsp:nvSpPr>
      <dsp:spPr>
        <a:xfrm rot="5400000">
          <a:off x="2742633" y="1358180"/>
          <a:ext cx="1704293" cy="2396519"/>
        </a:xfrm>
        <a:prstGeom prst="round1Rect">
          <a:avLst/>
        </a:prstGeom>
        <a:solidFill>
          <a:srgbClr val="0DCCE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/>
              </a:solidFill>
            </a:rPr>
            <a:t>Operations</a:t>
          </a:r>
          <a:endParaRPr lang="en-US" sz="2600" kern="1200">
            <a:solidFill>
              <a:schemeClr val="tx1"/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chemeClr val="tx1"/>
            </a:solidFill>
          </a:endParaRPr>
        </a:p>
      </dsp:txBody>
      <dsp:txXfrm rot="-5400000">
        <a:off x="2396520" y="2130365"/>
        <a:ext cx="2396519" cy="1278220"/>
      </dsp:txXfrm>
    </dsp:sp>
    <dsp:sp modelId="{2896B787-95D5-FB46-8264-BDC94AF6FDFA}">
      <dsp:nvSpPr>
        <dsp:cNvPr id="0" name=""/>
        <dsp:cNvSpPr/>
      </dsp:nvSpPr>
      <dsp:spPr>
        <a:xfrm>
          <a:off x="1677563" y="1278220"/>
          <a:ext cx="1437912" cy="852146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02060"/>
              </a:solidFill>
            </a:rPr>
            <a:t>DevOps</a:t>
          </a:r>
          <a:endParaRPr lang="en-US" sz="2800" kern="1200" dirty="0">
            <a:solidFill>
              <a:srgbClr val="002060"/>
            </a:solidFill>
          </a:endParaRPr>
        </a:p>
      </dsp:txBody>
      <dsp:txXfrm>
        <a:off x="1719161" y="1319818"/>
        <a:ext cx="1354716" cy="768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2D47D-D01E-4B5D-8E3E-07498AF1BF5A}" type="datetimeFigureOut">
              <a:rPr lang="it-IT" smtClean="0"/>
              <a:t>03/02/2020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8C0E5-57AB-41DD-BF6B-BAA7DF726B8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229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0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052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33375" y="1990227"/>
            <a:ext cx="11501069" cy="882651"/>
          </a:xfrm>
          <a:prstGeom prst="rect">
            <a:avLst/>
          </a:prstGeom>
        </p:spPr>
        <p:txBody>
          <a:bodyPr anchor="t"/>
          <a:lstStyle>
            <a:lvl1pPr algn="l">
              <a:defRPr sz="6000" b="0" i="1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/>
              <a:t>Titolo sessione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33375" y="2987178"/>
            <a:ext cx="11501069" cy="20129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Speaker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85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/>
          <p:cNvGrpSpPr/>
          <p:nvPr userDrawn="1"/>
        </p:nvGrpSpPr>
        <p:grpSpPr>
          <a:xfrm>
            <a:off x="0" y="0"/>
            <a:ext cx="12192000" cy="6886582"/>
            <a:chOff x="0" y="6058"/>
            <a:chExt cx="12192000" cy="6880524"/>
          </a:xfrm>
        </p:grpSpPr>
        <p:pic>
          <p:nvPicPr>
            <p:cNvPr id="13" name="Immagine 1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058"/>
              <a:ext cx="12192000" cy="6880524"/>
            </a:xfrm>
            <a:prstGeom prst="rect">
              <a:avLst/>
            </a:prstGeom>
          </p:spPr>
        </p:pic>
        <p:sp>
          <p:nvSpPr>
            <p:cNvPr id="11" name="Rettangolo 10"/>
            <p:cNvSpPr/>
            <p:nvPr userDrawn="1"/>
          </p:nvSpPr>
          <p:spPr>
            <a:xfrm>
              <a:off x="0" y="844552"/>
              <a:ext cx="12192000" cy="530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5314" y="6058"/>
            <a:ext cx="12039600" cy="838493"/>
          </a:xfrm>
          <a:prstGeom prst="rect">
            <a:avLst/>
          </a:prstGeom>
        </p:spPr>
        <p:txBody>
          <a:bodyPr anchor="ctr"/>
          <a:lstStyle>
            <a:lvl1pPr>
              <a:defRPr b="1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314" y="914400"/>
            <a:ext cx="12039600" cy="5167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3926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0524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ctrTitle" hasCustomPrompt="1"/>
          </p:nvPr>
        </p:nvSpPr>
        <p:spPr>
          <a:xfrm>
            <a:off x="3526971" y="2247899"/>
            <a:ext cx="8150022" cy="882651"/>
          </a:xfrm>
          <a:prstGeom prst="rect">
            <a:avLst/>
          </a:prstGeom>
        </p:spPr>
        <p:txBody>
          <a:bodyPr anchor="t"/>
          <a:lstStyle>
            <a:lvl1pPr algn="l">
              <a:defRPr sz="6000" b="0" i="1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/>
              <a:t>Demo</a:t>
            </a:r>
          </a:p>
        </p:txBody>
      </p:sp>
      <p:sp>
        <p:nvSpPr>
          <p:cNvPr id="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526971" y="3244850"/>
            <a:ext cx="8150022" cy="20129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i="1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Titolo demo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703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(Hom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/>
          <p:cNvGrpSpPr/>
          <p:nvPr userDrawn="1"/>
        </p:nvGrpSpPr>
        <p:grpSpPr>
          <a:xfrm>
            <a:off x="0" y="6058"/>
            <a:ext cx="12192000" cy="6880524"/>
            <a:chOff x="0" y="6058"/>
            <a:chExt cx="12192000" cy="6880524"/>
          </a:xfrm>
        </p:grpSpPr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058"/>
              <a:ext cx="12192000" cy="6880524"/>
            </a:xfrm>
            <a:prstGeom prst="rect">
              <a:avLst/>
            </a:prstGeom>
          </p:spPr>
        </p:pic>
        <p:sp>
          <p:nvSpPr>
            <p:cNvPr id="13" name="Rettangolo 12"/>
            <p:cNvSpPr/>
            <p:nvPr userDrawn="1"/>
          </p:nvSpPr>
          <p:spPr>
            <a:xfrm>
              <a:off x="0" y="844552"/>
              <a:ext cx="12192000" cy="530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/>
          <p:cNvSpPr txBox="1"/>
          <p:nvPr userDrawn="1"/>
        </p:nvSpPr>
        <p:spPr>
          <a:xfrm>
            <a:off x="14514" y="3031"/>
            <a:ext cx="11734373" cy="84454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i="1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time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1700" y="1759580"/>
            <a:ext cx="3968463" cy="4394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13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&amp;A (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/>
          <p:cNvGrpSpPr/>
          <p:nvPr userDrawn="1"/>
        </p:nvGrpSpPr>
        <p:grpSpPr>
          <a:xfrm>
            <a:off x="0" y="6058"/>
            <a:ext cx="12192000" cy="6880524"/>
            <a:chOff x="0" y="6058"/>
            <a:chExt cx="12192000" cy="6880524"/>
          </a:xfrm>
        </p:grpSpPr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058"/>
              <a:ext cx="12192000" cy="6880524"/>
            </a:xfrm>
            <a:prstGeom prst="rect">
              <a:avLst/>
            </a:prstGeom>
          </p:spPr>
        </p:pic>
        <p:sp>
          <p:nvSpPr>
            <p:cNvPr id="13" name="Rettangolo 12"/>
            <p:cNvSpPr/>
            <p:nvPr userDrawn="1"/>
          </p:nvSpPr>
          <p:spPr>
            <a:xfrm>
              <a:off x="0" y="844552"/>
              <a:ext cx="12192000" cy="530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/>
          <p:cNvSpPr txBox="1"/>
          <p:nvPr userDrawn="1"/>
        </p:nvSpPr>
        <p:spPr>
          <a:xfrm>
            <a:off x="14514" y="3031"/>
            <a:ext cx="6323811" cy="84454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i="1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Feedback Form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5465" y="1007844"/>
            <a:ext cx="11501069" cy="13695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i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Compilate il feedback form!! </a:t>
            </a:r>
          </a:p>
          <a:p>
            <a:r>
              <a:rPr lang="it-IT" dirty="0"/>
              <a:t>Aiutateci  a migliorare la qualità degli eventi!!!</a:t>
            </a:r>
            <a:r>
              <a:rPr lang="en-GB" dirty="0"/>
              <a:t> </a:t>
            </a:r>
            <a:br>
              <a:rPr lang="it-IT" dirty="0"/>
            </a:br>
            <a:endParaRPr lang="it-IT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5235" y="2553000"/>
            <a:ext cx="4444255" cy="3418239"/>
            <a:chOff x="985482" y="2458727"/>
            <a:chExt cx="4444255" cy="3418239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836010" y="2458727"/>
              <a:ext cx="2743200" cy="3016993"/>
              <a:chOff x="2368021" y="2167782"/>
              <a:chExt cx="2743200" cy="3016993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68021" y="2441575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 userDrawn="1"/>
            </p:nvSpPr>
            <p:spPr>
              <a:xfrm>
                <a:off x="2710921" y="2167782"/>
                <a:ext cx="2057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Track A</a:t>
                </a:r>
              </a:p>
            </p:txBody>
          </p:sp>
        </p:grpSp>
        <p:sp>
          <p:nvSpPr>
            <p:cNvPr id="16" name="TextBox 15"/>
            <p:cNvSpPr txBox="1"/>
            <p:nvPr userDrawn="1"/>
          </p:nvSpPr>
          <p:spPr>
            <a:xfrm>
              <a:off x="985482" y="5292191"/>
              <a:ext cx="4444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http://svy.mk/2l9THNc</a:t>
              </a:r>
              <a:endParaRPr lang="en-US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6712922" y="2553000"/>
            <a:ext cx="4444255" cy="3386883"/>
            <a:chOff x="6613169" y="2458727"/>
            <a:chExt cx="4444255" cy="338688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7463697" y="2458727"/>
              <a:ext cx="2743200" cy="3016993"/>
              <a:chOff x="7995708" y="2167782"/>
              <a:chExt cx="2743200" cy="3016993"/>
            </a:xfrm>
          </p:grpSpPr>
          <p:pic>
            <p:nvPicPr>
              <p:cNvPr id="3" name="Picture 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95708" y="2441575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 userDrawn="1"/>
            </p:nvSpPr>
            <p:spPr>
              <a:xfrm>
                <a:off x="8338608" y="2167782"/>
                <a:ext cx="2057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Track B</a:t>
                </a: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>
              <a:off x="6613169" y="5260835"/>
              <a:ext cx="4444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http://svy.mk/2leDPWR</a:t>
              </a:r>
              <a:endParaRPr lang="en-US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5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/>
          <p:cNvGrpSpPr/>
          <p:nvPr userDrawn="1"/>
        </p:nvGrpSpPr>
        <p:grpSpPr>
          <a:xfrm>
            <a:off x="0" y="6058"/>
            <a:ext cx="12192000" cy="6880524"/>
            <a:chOff x="0" y="6058"/>
            <a:chExt cx="12192000" cy="6880524"/>
          </a:xfrm>
        </p:grpSpPr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058"/>
              <a:ext cx="12192000" cy="6880524"/>
            </a:xfrm>
            <a:prstGeom prst="rect">
              <a:avLst/>
            </a:prstGeom>
          </p:spPr>
        </p:pic>
        <p:sp>
          <p:nvSpPr>
            <p:cNvPr id="13" name="Rettangolo 12"/>
            <p:cNvSpPr/>
            <p:nvPr userDrawn="1"/>
          </p:nvSpPr>
          <p:spPr>
            <a:xfrm>
              <a:off x="0" y="844552"/>
              <a:ext cx="12192000" cy="530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/>
          <p:cNvSpPr txBox="1"/>
          <p:nvPr userDrawn="1"/>
        </p:nvSpPr>
        <p:spPr>
          <a:xfrm>
            <a:off x="14514" y="3031"/>
            <a:ext cx="5696857" cy="84454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i="1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Thanks to our Sponsors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07429" y="1148846"/>
            <a:ext cx="9977141" cy="2952225"/>
            <a:chOff x="395799" y="1176867"/>
            <a:chExt cx="9977141" cy="2952225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99" y="1223004"/>
              <a:ext cx="5152589" cy="2859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5592" y="1176867"/>
              <a:ext cx="2727348" cy="29522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129" y="4338083"/>
            <a:ext cx="7167741" cy="15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75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8" r:id="rId5"/>
    <p:sldLayoutId id="2147483681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2.jpeg"/><Relationship Id="rId2" Type="http://schemas.openxmlformats.org/officeDocument/2006/relationships/hyperlink" Target="https://www.amazon.it/Agile-Database-Techniques-Effective-Strategies/dp/0471202835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mazon.it/Introduction-Disciplined-Agile-Delivery-Continuous-ebook/dp/B010BZH1N2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www.amazon.it/Phoenix-Project-DevOps-Helping-Business/dp/098826250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tsqlt.org/" TargetMode="External"/><Relationship Id="rId3" Type="http://schemas.openxmlformats.org/officeDocument/2006/relationships/hyperlink" Target="http://blogs.dotnethell.it/suxstellino/Category_2927.aspx" TargetMode="External"/><Relationship Id="rId7" Type="http://schemas.openxmlformats.org/officeDocument/2006/relationships/hyperlink" Target="http://www.red-gate.com/products/sql-development/sql-test/" TargetMode="External"/><Relationship Id="rId2" Type="http://schemas.openxmlformats.org/officeDocument/2006/relationships/hyperlink" Target="http://suxstellino.wordpress.com/tag/al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pexsql.com/sql_tools_source_control.aspx" TargetMode="External"/><Relationship Id="rId11" Type="http://schemas.openxmlformats.org/officeDocument/2006/relationships/hyperlink" Target="https://marketplace.visualstudio.com/items?itemName=redgatesoftware.redgateDlmAutomationRelease" TargetMode="External"/><Relationship Id="rId5" Type="http://schemas.openxmlformats.org/officeDocument/2006/relationships/hyperlink" Target="http://www.red-gate.com/products/sql-development/sql-source-control/" TargetMode="External"/><Relationship Id="rId10" Type="http://schemas.openxmlformats.org/officeDocument/2006/relationships/hyperlink" Target="https://marketplace.visualstudio.com/items?itemName=redgatesoftware.redgateDlmAutomationBuild" TargetMode="External"/><Relationship Id="rId4" Type="http://schemas.openxmlformats.org/officeDocument/2006/relationships/hyperlink" Target="https://msdn.microsoft.com/it-it/library/dn894015.aspx" TargetMode="External"/><Relationship Id="rId9" Type="http://schemas.openxmlformats.org/officeDocument/2006/relationships/hyperlink" Target="https://msdn.microsoft.com/it-it/library/mt16984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suxstellino.wordpress.com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://blogs.dotnethell.it/suxstellino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hyperlink" Target="http://www.engageitservices.it/" TargetMode="External"/><Relationship Id="rId10" Type="http://schemas.openxmlformats.org/officeDocument/2006/relationships/image" Target="../media/image29.jpeg"/><Relationship Id="rId4" Type="http://schemas.openxmlformats.org/officeDocument/2006/relationships/hyperlink" Target="http://www.alessandroalpi.net/" TargetMode="External"/><Relationship Id="rId9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71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Risorse</a:t>
            </a:r>
            <a:endParaRPr lang="en-US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92152" y="988161"/>
            <a:ext cx="10515600" cy="4743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37" y="1051576"/>
            <a:ext cx="3790950" cy="4752975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31" y="1051576"/>
            <a:ext cx="3181583" cy="4751956"/>
          </a:xfrm>
          <a:prstGeom prst="rect">
            <a:avLst/>
          </a:prstGeom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910" y="1159425"/>
            <a:ext cx="2969761" cy="46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Risorse</a:t>
            </a:r>
            <a:endParaRPr lang="en-US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92152" y="988161"/>
            <a:ext cx="10515600" cy="4743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2152" y="851405"/>
            <a:ext cx="11712762" cy="51670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Blog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http://suxstellino.wordpress.com/tag/alm/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3"/>
              </a:rPr>
              <a:t>http://blogs.dotnethell.it/suxstellino/Category_2927.aspx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Source control resources</a:t>
            </a: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4"/>
              </a:rPr>
              <a:t>https://msdn.microsoft.com/it-it/library/dn894015.aspx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Articolo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su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Source Control)</a:t>
            </a: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5"/>
              </a:rPr>
              <a:t>http://www.red-gate.com/products/sql-development/sql-source-control/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6"/>
              </a:rPr>
              <a:t>http://apexsql.com/sql_tools_source_control.aspx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Unit testing resources</a:t>
            </a: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7"/>
              </a:rPr>
              <a:t>http://www.red-gate.com/products/sql-development/sql-test/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8"/>
              </a:rPr>
              <a:t>http://tsqlt.org/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9"/>
              </a:rPr>
              <a:t>https://msdn.microsoft.com/it-it/library/mt169842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Articolo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su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Unit Testing)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Automation</a:t>
            </a: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10"/>
              </a:rPr>
              <a:t>DLM Automation Build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(marketplace VSTS)</a:t>
            </a:r>
          </a:p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11"/>
              </a:rPr>
              <a:t>DLM Automation Release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(marketplace VSTS)</a:t>
            </a:r>
          </a:p>
        </p:txBody>
      </p:sp>
    </p:spTree>
    <p:extLst>
      <p:ext uri="{BB962C8B-B14F-4D97-AF65-F5344CB8AC3E}">
        <p14:creationId xmlns:p14="http://schemas.microsoft.com/office/powerpoint/2010/main" val="176497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1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247899"/>
            <a:ext cx="12192000" cy="882651"/>
          </a:xfrm>
        </p:spPr>
        <p:txBody>
          <a:bodyPr/>
          <a:lstStyle/>
          <a:p>
            <a:pPr algn="ctr"/>
            <a:r>
              <a:rPr lang="it-IT" sz="8000" dirty="0"/>
              <a:t>Grazie!</a:t>
            </a:r>
          </a:p>
        </p:txBody>
      </p:sp>
    </p:spTree>
    <p:extLst>
      <p:ext uri="{BB962C8B-B14F-4D97-AF65-F5344CB8AC3E}">
        <p14:creationId xmlns:p14="http://schemas.microsoft.com/office/powerpoint/2010/main" val="29191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3375" y="1990227"/>
            <a:ext cx="11631884" cy="1243627"/>
          </a:xfrm>
        </p:spPr>
        <p:txBody>
          <a:bodyPr/>
          <a:lstStyle/>
          <a:p>
            <a:r>
              <a:rPr lang="it-IT" sz="4800" dirty="0"/>
              <a:t>SQL Server </a:t>
            </a:r>
            <a:r>
              <a:rPr lang="it-IT" sz="4800" dirty="0" err="1"/>
              <a:t>deployment</a:t>
            </a:r>
            <a:r>
              <a:rPr lang="it-IT" sz="4800" dirty="0"/>
              <a:t> </a:t>
            </a:r>
            <a:r>
              <a:rPr lang="it-IT" sz="4800" dirty="0" err="1"/>
              <a:t>journey</a:t>
            </a:r>
            <a:r>
              <a:rPr lang="it-IT" sz="4800" dirty="0"/>
              <a:t>: da dev a </a:t>
            </a:r>
            <a:r>
              <a:rPr lang="it-IT" sz="4800" dirty="0" err="1"/>
              <a:t>ops</a:t>
            </a:r>
            <a:endParaRPr lang="it-IT" sz="48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33375" y="2797607"/>
            <a:ext cx="11501069" cy="2012950"/>
          </a:xfrm>
        </p:spPr>
        <p:txBody>
          <a:bodyPr/>
          <a:lstStyle/>
          <a:p>
            <a:r>
              <a:rPr lang="it-IT" dirty="0"/>
              <a:t>Alessandro Alpi</a:t>
            </a:r>
          </a:p>
        </p:txBody>
      </p:sp>
    </p:spTree>
    <p:extLst>
      <p:ext uri="{BB962C8B-B14F-4D97-AF65-F5344CB8AC3E}">
        <p14:creationId xmlns:p14="http://schemas.microsoft.com/office/powerpoint/2010/main" val="280754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942436" y="1237786"/>
            <a:ext cx="8285356" cy="431959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DevOps è un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approccio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culturale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in cui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l’intera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Line of Business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assume la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responsabilità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della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creazione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Valore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per il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cliente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 tale scenario, Dev e Operation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sperimentano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di continuo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nuovi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modi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per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collaborare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andando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rendere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standard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ed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padroneggiare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processi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attraverso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ripetitività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e la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pratica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4195847"/>
              </p:ext>
            </p:extLst>
          </p:nvPr>
        </p:nvGraphicFramePr>
        <p:xfrm>
          <a:off x="1942436" y="3590693"/>
          <a:ext cx="8128000" cy="2703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6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Comunicazione</a:t>
            </a:r>
            <a:r>
              <a:rPr lang="en-US" dirty="0"/>
              <a:t>/</a:t>
            </a:r>
            <a:r>
              <a:rPr lang="en-US" dirty="0" err="1"/>
              <a:t>Integrazione</a:t>
            </a:r>
            <a:endParaRPr lang="en-US" dirty="0"/>
          </a:p>
        </p:txBody>
      </p:sp>
      <p:graphicFrame>
        <p:nvGraphicFramePr>
          <p:cNvPr id="6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434723"/>
              </p:ext>
            </p:extLst>
          </p:nvPr>
        </p:nvGraphicFramePr>
        <p:xfrm>
          <a:off x="882931" y="1695810"/>
          <a:ext cx="4793040" cy="3408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54389" y="1907683"/>
            <a:ext cx="5898995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Abbattere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barriere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funzionali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fiducia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reciproca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nella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filiera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Condividere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responsabilità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conoscenza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Migliorare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automatizzare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processi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Feedback continuo</a:t>
            </a:r>
          </a:p>
        </p:txBody>
      </p:sp>
    </p:spTree>
    <p:extLst>
      <p:ext uri="{BB962C8B-B14F-4D97-AF65-F5344CB8AC3E}">
        <p14:creationId xmlns:p14="http://schemas.microsoft.com/office/powerpoint/2010/main" val="10429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Collaborazione</a:t>
            </a:r>
            <a:r>
              <a:rPr lang="en-US" dirty="0"/>
              <a:t>/</a:t>
            </a:r>
            <a:r>
              <a:rPr lang="en-US" dirty="0" err="1"/>
              <a:t>Automatizzazione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2306" y="1907683"/>
            <a:ext cx="5402933" cy="2793522"/>
            <a:chOff x="656121" y="1491122"/>
            <a:chExt cx="7493805" cy="3874582"/>
          </a:xfrm>
        </p:grpSpPr>
        <p:sp>
          <p:nvSpPr>
            <p:cNvPr id="6" name="Freeform 7"/>
            <p:cNvSpPr/>
            <p:nvPr/>
          </p:nvSpPr>
          <p:spPr>
            <a:xfrm>
              <a:off x="656121" y="1491122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solidFill>
                    <a:schemeClr val="bg1"/>
                  </a:solidFill>
                </a:rPr>
                <a:t>DEV</a:t>
              </a:r>
            </a:p>
          </p:txBody>
        </p:sp>
        <p:sp>
          <p:nvSpPr>
            <p:cNvPr id="7" name="Freeform 9"/>
            <p:cNvSpPr/>
            <p:nvPr/>
          </p:nvSpPr>
          <p:spPr>
            <a:xfrm>
              <a:off x="1685343" y="2935062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ts val="600"/>
                </a:spcBef>
                <a:spcAft>
                  <a:spcPct val="35000"/>
                </a:spcAft>
              </a:pPr>
              <a:r>
                <a:rPr lang="en-US" sz="2000" dirty="0"/>
                <a:t>VC</a:t>
              </a:r>
              <a:endParaRPr lang="en-US" sz="2000" kern="1200" dirty="0"/>
            </a:p>
          </p:txBody>
        </p:sp>
        <p:sp>
          <p:nvSpPr>
            <p:cNvPr id="8" name="Freeform 10"/>
            <p:cNvSpPr/>
            <p:nvPr/>
          </p:nvSpPr>
          <p:spPr>
            <a:xfrm>
              <a:off x="3138974" y="1983774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ts val="600"/>
                </a:spcBef>
                <a:spcAft>
                  <a:spcPct val="35000"/>
                </a:spcAft>
              </a:pPr>
              <a:r>
                <a:rPr lang="en-US" sz="2000" dirty="0"/>
                <a:t>BUILD</a:t>
              </a:r>
              <a:endParaRPr lang="en-US" sz="2000" kern="1200" dirty="0"/>
            </a:p>
          </p:txBody>
        </p:sp>
        <p:sp>
          <p:nvSpPr>
            <p:cNvPr id="9" name="Freeform 11"/>
            <p:cNvSpPr/>
            <p:nvPr/>
          </p:nvSpPr>
          <p:spPr>
            <a:xfrm>
              <a:off x="4158505" y="3427714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ts val="600"/>
                </a:spcBef>
                <a:spcAft>
                  <a:spcPct val="35000"/>
                </a:spcAft>
              </a:pPr>
              <a:r>
                <a:rPr lang="en-US" sz="2000" dirty="0"/>
                <a:t>TEST</a:t>
              </a:r>
              <a:endParaRPr lang="en-US" sz="2000" kern="1200" dirty="0"/>
            </a:p>
          </p:txBody>
        </p:sp>
        <p:sp>
          <p:nvSpPr>
            <p:cNvPr id="10" name="Freeform 12"/>
            <p:cNvSpPr/>
            <p:nvPr/>
          </p:nvSpPr>
          <p:spPr>
            <a:xfrm>
              <a:off x="5668106" y="2465298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ts val="60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tx1"/>
                  </a:solidFill>
                </a:rPr>
                <a:t>PACK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3"/>
            <p:cNvSpPr/>
            <p:nvPr/>
          </p:nvSpPr>
          <p:spPr>
            <a:xfrm>
              <a:off x="6705986" y="3921764"/>
              <a:ext cx="1443940" cy="1443940"/>
            </a:xfrm>
            <a:custGeom>
              <a:avLst/>
              <a:gdLst>
                <a:gd name="connsiteX0" fmla="*/ 2014180 w 2837656"/>
                <a:gd name="connsiteY0" fmla="*/ 452431 h 2837656"/>
                <a:gd name="connsiteX1" fmla="*/ 2234905 w 2837656"/>
                <a:gd name="connsiteY1" fmla="*/ 267212 h 2837656"/>
                <a:gd name="connsiteX2" fmla="*/ 2411238 w 2837656"/>
                <a:gd name="connsiteY2" fmla="*/ 415173 h 2837656"/>
                <a:gd name="connsiteX3" fmla="*/ 2267161 w 2837656"/>
                <a:gd name="connsiteY3" fmla="*/ 664707 h 2837656"/>
                <a:gd name="connsiteX4" fmla="*/ 2496082 w 2837656"/>
                <a:gd name="connsiteY4" fmla="*/ 1061210 h 2837656"/>
                <a:gd name="connsiteX5" fmla="*/ 2784224 w 2837656"/>
                <a:gd name="connsiteY5" fmla="*/ 1061203 h 2837656"/>
                <a:gd name="connsiteX6" fmla="*/ 2824195 w 2837656"/>
                <a:gd name="connsiteY6" fmla="*/ 1287893 h 2837656"/>
                <a:gd name="connsiteX7" fmla="*/ 2553428 w 2837656"/>
                <a:gd name="connsiteY7" fmla="*/ 1386436 h 2837656"/>
                <a:gd name="connsiteX8" fmla="*/ 2473925 w 2837656"/>
                <a:gd name="connsiteY8" fmla="*/ 1837322 h 2837656"/>
                <a:gd name="connsiteX9" fmla="*/ 2694659 w 2837656"/>
                <a:gd name="connsiteY9" fmla="*/ 2022531 h 2837656"/>
                <a:gd name="connsiteX10" fmla="*/ 2579565 w 2837656"/>
                <a:gd name="connsiteY10" fmla="*/ 2221879 h 2837656"/>
                <a:gd name="connsiteX11" fmla="*/ 2308803 w 2837656"/>
                <a:gd name="connsiteY11" fmla="*/ 2123321 h 2837656"/>
                <a:gd name="connsiteX12" fmla="*/ 1958076 w 2837656"/>
                <a:gd name="connsiteY12" fmla="*/ 2417616 h 2837656"/>
                <a:gd name="connsiteX13" fmla="*/ 2008118 w 2837656"/>
                <a:gd name="connsiteY13" fmla="*/ 2701380 h 2837656"/>
                <a:gd name="connsiteX14" fmla="*/ 1791814 w 2837656"/>
                <a:gd name="connsiteY14" fmla="*/ 2780108 h 2837656"/>
                <a:gd name="connsiteX15" fmla="*/ 1647749 w 2837656"/>
                <a:gd name="connsiteY15" fmla="*/ 2530566 h 2837656"/>
                <a:gd name="connsiteX16" fmla="*/ 1189907 w 2837656"/>
                <a:gd name="connsiteY16" fmla="*/ 2530566 h 2837656"/>
                <a:gd name="connsiteX17" fmla="*/ 1045842 w 2837656"/>
                <a:gd name="connsiteY17" fmla="*/ 2780108 h 2837656"/>
                <a:gd name="connsiteX18" fmla="*/ 829538 w 2837656"/>
                <a:gd name="connsiteY18" fmla="*/ 2701380 h 2837656"/>
                <a:gd name="connsiteX19" fmla="*/ 879580 w 2837656"/>
                <a:gd name="connsiteY19" fmla="*/ 2417617 h 2837656"/>
                <a:gd name="connsiteX20" fmla="*/ 528853 w 2837656"/>
                <a:gd name="connsiteY20" fmla="*/ 2123322 h 2837656"/>
                <a:gd name="connsiteX21" fmla="*/ 258091 w 2837656"/>
                <a:gd name="connsiteY21" fmla="*/ 2221879 h 2837656"/>
                <a:gd name="connsiteX22" fmla="*/ 142997 w 2837656"/>
                <a:gd name="connsiteY22" fmla="*/ 2022531 h 2837656"/>
                <a:gd name="connsiteX23" fmla="*/ 363731 w 2837656"/>
                <a:gd name="connsiteY23" fmla="*/ 1837323 h 2837656"/>
                <a:gd name="connsiteX24" fmla="*/ 284227 w 2837656"/>
                <a:gd name="connsiteY24" fmla="*/ 1386437 h 2837656"/>
                <a:gd name="connsiteX25" fmla="*/ 13461 w 2837656"/>
                <a:gd name="connsiteY25" fmla="*/ 1287893 h 2837656"/>
                <a:gd name="connsiteX26" fmla="*/ 53432 w 2837656"/>
                <a:gd name="connsiteY26" fmla="*/ 1061203 h 2837656"/>
                <a:gd name="connsiteX27" fmla="*/ 341574 w 2837656"/>
                <a:gd name="connsiteY27" fmla="*/ 1061210 h 2837656"/>
                <a:gd name="connsiteX28" fmla="*/ 570495 w 2837656"/>
                <a:gd name="connsiteY28" fmla="*/ 664707 h 2837656"/>
                <a:gd name="connsiteX29" fmla="*/ 426418 w 2837656"/>
                <a:gd name="connsiteY29" fmla="*/ 415173 h 2837656"/>
                <a:gd name="connsiteX30" fmla="*/ 602751 w 2837656"/>
                <a:gd name="connsiteY30" fmla="*/ 267212 h 2837656"/>
                <a:gd name="connsiteX31" fmla="*/ 823476 w 2837656"/>
                <a:gd name="connsiteY31" fmla="*/ 452431 h 2837656"/>
                <a:gd name="connsiteX32" fmla="*/ 1253707 w 2837656"/>
                <a:gd name="connsiteY32" fmla="*/ 295840 h 2837656"/>
                <a:gd name="connsiteX33" fmla="*/ 1303735 w 2837656"/>
                <a:gd name="connsiteY33" fmla="*/ 12075 h 2837656"/>
                <a:gd name="connsiteX34" fmla="*/ 1533921 w 2837656"/>
                <a:gd name="connsiteY34" fmla="*/ 12075 h 2837656"/>
                <a:gd name="connsiteX35" fmla="*/ 1583949 w 2837656"/>
                <a:gd name="connsiteY35" fmla="*/ 295840 h 2837656"/>
                <a:gd name="connsiteX36" fmla="*/ 2014180 w 2837656"/>
                <a:gd name="connsiteY36" fmla="*/ 452431 h 28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7656" h="2837656">
                  <a:moveTo>
                    <a:pt x="2014180" y="452431"/>
                  </a:moveTo>
                  <a:lnTo>
                    <a:pt x="2234905" y="267212"/>
                  </a:lnTo>
                  <a:lnTo>
                    <a:pt x="2411238" y="415173"/>
                  </a:lnTo>
                  <a:lnTo>
                    <a:pt x="2267161" y="664707"/>
                  </a:lnTo>
                  <a:cubicBezTo>
                    <a:pt x="2369608" y="779953"/>
                    <a:pt x="2447500" y="914865"/>
                    <a:pt x="2496082" y="1061210"/>
                  </a:cubicBezTo>
                  <a:lnTo>
                    <a:pt x="2784224" y="1061203"/>
                  </a:lnTo>
                  <a:lnTo>
                    <a:pt x="2824195" y="1287893"/>
                  </a:lnTo>
                  <a:lnTo>
                    <a:pt x="2553428" y="1386436"/>
                  </a:lnTo>
                  <a:cubicBezTo>
                    <a:pt x="2557828" y="1540572"/>
                    <a:pt x="2530777" y="1693987"/>
                    <a:pt x="2473925" y="1837322"/>
                  </a:cubicBezTo>
                  <a:lnTo>
                    <a:pt x="2694659" y="2022531"/>
                  </a:lnTo>
                  <a:lnTo>
                    <a:pt x="2579565" y="2221879"/>
                  </a:lnTo>
                  <a:lnTo>
                    <a:pt x="2308803" y="2123321"/>
                  </a:lnTo>
                  <a:cubicBezTo>
                    <a:pt x="2213098" y="2244224"/>
                    <a:pt x="2093761" y="2344359"/>
                    <a:pt x="1958076" y="2417616"/>
                  </a:cubicBezTo>
                  <a:lnTo>
                    <a:pt x="2008118" y="2701380"/>
                  </a:lnTo>
                  <a:lnTo>
                    <a:pt x="1791814" y="2780108"/>
                  </a:lnTo>
                  <a:lnTo>
                    <a:pt x="1647749" y="2530566"/>
                  </a:lnTo>
                  <a:cubicBezTo>
                    <a:pt x="1496719" y="2561665"/>
                    <a:pt x="1340937" y="2561665"/>
                    <a:pt x="1189907" y="2530566"/>
                  </a:cubicBezTo>
                  <a:lnTo>
                    <a:pt x="1045842" y="2780108"/>
                  </a:lnTo>
                  <a:lnTo>
                    <a:pt x="829538" y="2701380"/>
                  </a:lnTo>
                  <a:lnTo>
                    <a:pt x="879580" y="2417617"/>
                  </a:lnTo>
                  <a:cubicBezTo>
                    <a:pt x="743894" y="2344360"/>
                    <a:pt x="624558" y="2244225"/>
                    <a:pt x="528853" y="2123322"/>
                  </a:cubicBezTo>
                  <a:lnTo>
                    <a:pt x="258091" y="2221879"/>
                  </a:lnTo>
                  <a:lnTo>
                    <a:pt x="142997" y="2022531"/>
                  </a:lnTo>
                  <a:lnTo>
                    <a:pt x="363731" y="1837323"/>
                  </a:lnTo>
                  <a:cubicBezTo>
                    <a:pt x="306878" y="1693988"/>
                    <a:pt x="279827" y="1540572"/>
                    <a:pt x="284227" y="1386437"/>
                  </a:cubicBezTo>
                  <a:lnTo>
                    <a:pt x="13461" y="1287893"/>
                  </a:lnTo>
                  <a:lnTo>
                    <a:pt x="53432" y="1061203"/>
                  </a:lnTo>
                  <a:lnTo>
                    <a:pt x="341574" y="1061210"/>
                  </a:lnTo>
                  <a:cubicBezTo>
                    <a:pt x="390156" y="914865"/>
                    <a:pt x="468048" y="779953"/>
                    <a:pt x="570495" y="664707"/>
                  </a:cubicBezTo>
                  <a:lnTo>
                    <a:pt x="426418" y="415173"/>
                  </a:lnTo>
                  <a:lnTo>
                    <a:pt x="602751" y="267212"/>
                  </a:lnTo>
                  <a:lnTo>
                    <a:pt x="823476" y="452431"/>
                  </a:lnTo>
                  <a:cubicBezTo>
                    <a:pt x="954761" y="371552"/>
                    <a:pt x="1101149" y="318271"/>
                    <a:pt x="1253707" y="295840"/>
                  </a:cubicBezTo>
                  <a:lnTo>
                    <a:pt x="1303735" y="12075"/>
                  </a:lnTo>
                  <a:lnTo>
                    <a:pt x="1533921" y="12075"/>
                  </a:lnTo>
                  <a:lnTo>
                    <a:pt x="1583949" y="295840"/>
                  </a:lnTo>
                  <a:cubicBezTo>
                    <a:pt x="1736507" y="318272"/>
                    <a:pt x="1882895" y="371553"/>
                    <a:pt x="2014180" y="45243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637805" tIns="732017" rIns="637805" bIns="781645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ts val="60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RELEASE</a:t>
              </a:r>
              <a:endParaRPr lang="en-US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9"/>
            <p:cNvSpPr/>
            <p:nvPr/>
          </p:nvSpPr>
          <p:spPr>
            <a:xfrm rot="18694209">
              <a:off x="6120747" y="3128534"/>
              <a:ext cx="1830627" cy="1481998"/>
            </a:xfrm>
            <a:prstGeom prst="circularArrow">
              <a:avLst>
                <a:gd name="adj1" fmla="val 11382"/>
                <a:gd name="adj2" fmla="val 376442"/>
                <a:gd name="adj3" fmla="val 3349391"/>
                <a:gd name="adj4" fmla="val 19842631"/>
                <a:gd name="adj5" fmla="val 345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Circular Arrow 20"/>
            <p:cNvSpPr/>
            <p:nvPr/>
          </p:nvSpPr>
          <p:spPr>
            <a:xfrm rot="18694209">
              <a:off x="3568694" y="2648559"/>
              <a:ext cx="1830627" cy="1481998"/>
            </a:xfrm>
            <a:prstGeom prst="circularArrow">
              <a:avLst>
                <a:gd name="adj1" fmla="val 11382"/>
                <a:gd name="adj2" fmla="val 376442"/>
                <a:gd name="adj3" fmla="val 3349391"/>
                <a:gd name="adj4" fmla="val 19842631"/>
                <a:gd name="adj5" fmla="val 345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Circular Arrow 21"/>
            <p:cNvSpPr/>
            <p:nvPr/>
          </p:nvSpPr>
          <p:spPr>
            <a:xfrm rot="20392857" flipH="1">
              <a:off x="1030079" y="2290497"/>
              <a:ext cx="1744336" cy="1608254"/>
            </a:xfrm>
            <a:prstGeom prst="circularArrow">
              <a:avLst>
                <a:gd name="adj1" fmla="val 11382"/>
                <a:gd name="adj2" fmla="val 376442"/>
                <a:gd name="adj3" fmla="val 3349391"/>
                <a:gd name="adj4" fmla="val 19842631"/>
                <a:gd name="adj5" fmla="val 345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Circular Arrow 22"/>
            <p:cNvSpPr/>
            <p:nvPr/>
          </p:nvSpPr>
          <p:spPr>
            <a:xfrm rot="12962087">
              <a:off x="2293102" y="2206920"/>
              <a:ext cx="1830627" cy="1481998"/>
            </a:xfrm>
            <a:prstGeom prst="circularArrow">
              <a:avLst>
                <a:gd name="adj1" fmla="val 11382"/>
                <a:gd name="adj2" fmla="val 376442"/>
                <a:gd name="adj3" fmla="val 3349391"/>
                <a:gd name="adj4" fmla="val 19842631"/>
                <a:gd name="adj5" fmla="val 345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Circular Arrow 23"/>
            <p:cNvSpPr/>
            <p:nvPr/>
          </p:nvSpPr>
          <p:spPr>
            <a:xfrm rot="14683539" flipH="1">
              <a:off x="4898361" y="3056413"/>
              <a:ext cx="1539491" cy="1568627"/>
            </a:xfrm>
            <a:prstGeom prst="circularArrow">
              <a:avLst>
                <a:gd name="adj1" fmla="val 11382"/>
                <a:gd name="adj2" fmla="val 376442"/>
                <a:gd name="adj3" fmla="val 3349391"/>
                <a:gd name="adj4" fmla="val 19842631"/>
                <a:gd name="adj5" fmla="val 3452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925239" y="2116288"/>
            <a:ext cx="5898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Piccoli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team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focalizzati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sul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business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Utilizzo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strumenti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collaborazione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Condivisione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problem con il team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Ripetibilità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delle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attività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Automatismo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del delivery e del deploy</a:t>
            </a:r>
          </a:p>
        </p:txBody>
      </p:sp>
    </p:spTree>
    <p:extLst>
      <p:ext uri="{BB962C8B-B14F-4D97-AF65-F5344CB8AC3E}">
        <p14:creationId xmlns:p14="http://schemas.microsoft.com/office/powerpoint/2010/main" val="62621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5130135" y="943503"/>
            <a:ext cx="6623249" cy="4886535"/>
          </a:xfrm>
          <a:prstGeom prst="roundRect">
            <a:avLst/>
          </a:prstGeom>
          <a:solidFill>
            <a:srgbClr val="D0C6F3">
              <a:alpha val="36863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pic>
        <p:nvPicPr>
          <p:cNvPr id="18" name="Picture 4" descr="msazurelogo.png (279×144)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209" y="1259192"/>
            <a:ext cx="1808680" cy="93351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428609" y="1262355"/>
            <a:ext cx="1518894" cy="1166751"/>
            <a:chOff x="1260430" y="2994042"/>
            <a:chExt cx="1518894" cy="11667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20" name="Picture 6" descr="sql-database (600×315)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30" y="2994042"/>
              <a:ext cx="1518894" cy="79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260430" y="3791461"/>
              <a:ext cx="1518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CI/DEV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459627" y="1899411"/>
            <a:ext cx="1157409" cy="889073"/>
            <a:chOff x="1260430" y="2994042"/>
            <a:chExt cx="1518894" cy="11667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23" name="Picture 6" descr="sql-database (600×315)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30" y="2994042"/>
              <a:ext cx="1518894" cy="79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260430" y="3791461"/>
              <a:ext cx="1518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459627" y="4788810"/>
            <a:ext cx="1038092" cy="797419"/>
            <a:chOff x="1260430" y="2994042"/>
            <a:chExt cx="1518894" cy="11667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6" descr="sql-database (600×315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30" y="2994042"/>
              <a:ext cx="1518894" cy="79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260430" y="3791461"/>
              <a:ext cx="1518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PROD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641" y="2466162"/>
            <a:ext cx="2045310" cy="2157729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35" name="Arrow: Right 34"/>
          <p:cNvSpPr/>
          <p:nvPr/>
        </p:nvSpPr>
        <p:spPr>
          <a:xfrm rot="1112440">
            <a:off x="1439351" y="2445871"/>
            <a:ext cx="1085071" cy="34879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/>
          <p:cNvSpPr/>
          <p:nvPr/>
        </p:nvSpPr>
        <p:spPr>
          <a:xfrm>
            <a:off x="4543781" y="3277854"/>
            <a:ext cx="1302343" cy="34879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/>
          <p:cNvSpPr/>
          <p:nvPr/>
        </p:nvSpPr>
        <p:spPr>
          <a:xfrm rot="20229362">
            <a:off x="1479921" y="4020756"/>
            <a:ext cx="1085071" cy="34879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0" descr="Box@2x.png (172×196)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3721" y="3251546"/>
            <a:ext cx="323101" cy="36818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5619083" y="2967776"/>
            <a:ext cx="1141141" cy="1227376"/>
            <a:chOff x="5147478" y="3411188"/>
            <a:chExt cx="1579324" cy="169867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0" name="Picture 22" descr="servers.png (512×512)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694" y="3411188"/>
              <a:ext cx="1155672" cy="11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5147478" y="4509076"/>
              <a:ext cx="1579324" cy="60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RELEASE MANAGER</a:t>
              </a:r>
            </a:p>
          </p:txBody>
        </p:sp>
      </p:grpSp>
      <p:sp>
        <p:nvSpPr>
          <p:cNvPr id="42" name="Arrow: Right 41"/>
          <p:cNvSpPr/>
          <p:nvPr/>
        </p:nvSpPr>
        <p:spPr>
          <a:xfrm>
            <a:off x="6563460" y="3277982"/>
            <a:ext cx="1584962" cy="31410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/>
          <p:cNvSpPr/>
          <p:nvPr/>
        </p:nvSpPr>
        <p:spPr>
          <a:xfrm rot="20307940">
            <a:off x="8649890" y="2775264"/>
            <a:ext cx="2111356" cy="27552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4295" y="4637059"/>
            <a:ext cx="1213743" cy="1168162"/>
            <a:chOff x="4493768" y="4377932"/>
            <a:chExt cx="1213743" cy="11681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5" name="Picture 24" descr="flat-faces-icons-circle-6-circle.png (1024×1024)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857" y="4377932"/>
              <a:ext cx="835567" cy="83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493768" y="5238317"/>
              <a:ext cx="1213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APPROVAL</a:t>
              </a:r>
            </a:p>
          </p:txBody>
        </p:sp>
      </p:grpSp>
      <p:sp>
        <p:nvSpPr>
          <p:cNvPr id="47" name="Arrow: Right 46"/>
          <p:cNvSpPr/>
          <p:nvPr/>
        </p:nvSpPr>
        <p:spPr>
          <a:xfrm rot="6300000">
            <a:off x="7871527" y="3974945"/>
            <a:ext cx="844389" cy="27479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/>
          <p:cNvSpPr/>
          <p:nvPr/>
        </p:nvSpPr>
        <p:spPr>
          <a:xfrm>
            <a:off x="8537172" y="5054842"/>
            <a:ext cx="2189202" cy="274675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/>
          <p:cNvSpPr/>
          <p:nvPr/>
        </p:nvSpPr>
        <p:spPr>
          <a:xfrm rot="2198038" flipV="1">
            <a:off x="8523077" y="4113718"/>
            <a:ext cx="2348258" cy="291507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731" y="3716042"/>
            <a:ext cx="711914" cy="6797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580877" y="1395241"/>
            <a:ext cx="907569" cy="1788576"/>
            <a:chOff x="580877" y="1395241"/>
            <a:chExt cx="907569" cy="1788576"/>
          </a:xfrm>
        </p:grpSpPr>
        <p:grpSp>
          <p:nvGrpSpPr>
            <p:cNvPr id="31" name="Group 30"/>
            <p:cNvGrpSpPr/>
            <p:nvPr/>
          </p:nvGrpSpPr>
          <p:grpSpPr>
            <a:xfrm>
              <a:off x="580877" y="1395241"/>
              <a:ext cx="907569" cy="1313630"/>
              <a:chOff x="580878" y="2147565"/>
              <a:chExt cx="907569" cy="13136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32" name="Picture 8" descr="Database.png (600×450)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878" y="2780518"/>
                <a:ext cx="907569" cy="680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8" descr="team3.png (1024×1024)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854" y="2147565"/>
                <a:ext cx="622931" cy="622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2" descr="https://www.red-gate.com/assets/INTERIM/assets/products/sql-source-control/images/sql-source-control-177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986" y="2729056"/>
              <a:ext cx="454761" cy="45476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605819" y="4243198"/>
            <a:ext cx="907569" cy="1775490"/>
            <a:chOff x="605819" y="4243198"/>
            <a:chExt cx="907569" cy="1775490"/>
          </a:xfrm>
        </p:grpSpPr>
        <p:grpSp>
          <p:nvGrpSpPr>
            <p:cNvPr id="28" name="Group 27"/>
            <p:cNvGrpSpPr/>
            <p:nvPr/>
          </p:nvGrpSpPr>
          <p:grpSpPr>
            <a:xfrm>
              <a:off x="605819" y="4243198"/>
              <a:ext cx="907569" cy="1300489"/>
              <a:chOff x="572357" y="4740205"/>
              <a:chExt cx="907569" cy="130048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9" name="Picture 16" descr="flat-faces-icons-square-man-5-circle.png (1024×1024)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235" y="4740205"/>
                <a:ext cx="619812" cy="619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Database.png (600×450)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57" y="5360017"/>
                <a:ext cx="907569" cy="680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2" name="Picture 2" descr="https://www.red-gate.com/assets/INTERIM/assets/products/sql-source-control/images/sql-source-control-177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22" y="5563927"/>
              <a:ext cx="454761" cy="45476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4376683" y="2146431"/>
            <a:ext cx="663415" cy="707049"/>
            <a:chOff x="3954946" y="1365818"/>
            <a:chExt cx="1034180" cy="106328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5" cstate="email">
              <a:duotone>
                <a:prstClr val="black"/>
                <a:srgbClr val="00CC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4946" y="1583331"/>
              <a:ext cx="490471" cy="60937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 cstate="email">
              <a:duotone>
                <a:prstClr val="black"/>
                <a:srgbClr val="00CC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8655" y="1365818"/>
              <a:ext cx="490471" cy="60937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5" cstate="email">
              <a:duotone>
                <a:prstClr val="black"/>
                <a:srgbClr val="00CC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5627" y="1819733"/>
              <a:ext cx="490471" cy="609373"/>
            </a:xfrm>
            <a:prstGeom prst="rect">
              <a:avLst/>
            </a:prstGeom>
          </p:spPr>
        </p:pic>
      </p:grpSp>
      <p:sp>
        <p:nvSpPr>
          <p:cNvPr id="62" name="Arrow: Right 61"/>
          <p:cNvSpPr/>
          <p:nvPr/>
        </p:nvSpPr>
        <p:spPr>
          <a:xfrm rot="16200000">
            <a:off x="5969896" y="2482503"/>
            <a:ext cx="450518" cy="27552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7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La pratica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Sviluppo della soluzione step by step</a:t>
            </a:r>
          </a:p>
        </p:txBody>
      </p:sp>
    </p:spTree>
    <p:extLst>
      <p:ext uri="{BB962C8B-B14F-4D97-AF65-F5344CB8AC3E}">
        <p14:creationId xmlns:p14="http://schemas.microsoft.com/office/powerpoint/2010/main" val="19510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04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 di me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92152" y="988161"/>
            <a:ext cx="10515600" cy="4743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dirty="0"/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 – Data Platform dal 2008</a:t>
            </a:r>
          </a:p>
          <a:p>
            <a:pPr marL="347755" lvl="1" indent="0">
              <a:buFont typeface="Arial"/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Blog ITA: </a:t>
            </a:r>
            <a:r>
              <a:rPr lang="it-IT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http://blogs.dotnethell.it/suxstellino</a:t>
            </a:r>
            <a:endParaRPr lang="it-IT" sz="28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7755" lvl="1" indent="0">
              <a:buFont typeface="Arial"/>
              <a:buNone/>
            </a:pPr>
            <a:r>
              <a:rPr lang="it-IT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Blog ENG: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http://suxstellino.wordpress.com/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7755" lvl="1" indent="0">
              <a:buFont typeface="Arial"/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Website: </a:t>
            </a:r>
            <a:r>
              <a:rPr lang="it-IT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http://www.alessandroalpi.net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4"/>
            </a:endParaRP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CTO Engage IT Services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S.r.l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347755" lvl="1" indent="0">
              <a:buFont typeface="Arial"/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www.engageitservices.it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7755" lvl="1" indent="0">
              <a:buFont typeface="Arial"/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Team leader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Communities</a:t>
            </a:r>
          </a:p>
          <a:p>
            <a:pPr marL="347755" lvl="1" indent="0">
              <a:buFont typeface="Arial"/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Getlatestversion.it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7714" y="1222242"/>
            <a:ext cx="2194914" cy="2287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19" y="3853519"/>
            <a:ext cx="2532757" cy="1029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14" y="5060276"/>
            <a:ext cx="1396825" cy="1001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885" y="5192245"/>
            <a:ext cx="1579984" cy="737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171" y="3526969"/>
            <a:ext cx="1389102" cy="13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2127"/>
      </p:ext>
    </p:extLst>
  </p:cSld>
  <p:clrMapOvr>
    <a:masterClrMapping/>
  </p:clrMapOvr>
</p:sld>
</file>

<file path=ppt/theme/theme1.xml><?xml version="1.0" encoding="utf-8"?>
<a:theme xmlns:a="http://schemas.openxmlformats.org/drawingml/2006/main" name="Schema">
  <a:themeElements>
    <a:clrScheme name="Rosso viol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359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Segoe UI Semibold</vt:lpstr>
      <vt:lpstr>Schema</vt:lpstr>
      <vt:lpstr>PowerPoint Presentation</vt:lpstr>
      <vt:lpstr>SQL Server deployment journey: da dev a ops</vt:lpstr>
      <vt:lpstr>DevOps</vt:lpstr>
      <vt:lpstr>Comunicazione/Integrazione</vt:lpstr>
      <vt:lpstr>Collaborazione/Automatizzazione</vt:lpstr>
      <vt:lpstr>Scenario</vt:lpstr>
      <vt:lpstr>La pratica</vt:lpstr>
      <vt:lpstr>PowerPoint Presentation</vt:lpstr>
      <vt:lpstr>Su di me</vt:lpstr>
      <vt:lpstr>Risorse</vt:lpstr>
      <vt:lpstr>Risorse</vt:lpstr>
      <vt:lpstr>PowerPoint Presentation</vt:lpstr>
      <vt:lpstr>PowerPoint Presentation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Nicolò Carandini</dc:creator>
  <cp:lastModifiedBy>Alessandro Alpi</cp:lastModifiedBy>
  <cp:revision>43</cp:revision>
  <dcterms:created xsi:type="dcterms:W3CDTF">2017-01-12T14:01:22Z</dcterms:created>
  <dcterms:modified xsi:type="dcterms:W3CDTF">2020-02-03T09:44:26Z</dcterms:modified>
</cp:coreProperties>
</file>